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3" r:id="rId4"/>
    <p:sldMasterId id="2147483655" r:id="rId5"/>
    <p:sldMasterId id="2147483657" r:id="rId6"/>
  </p:sldMasterIdLst>
  <p:sldIdLst>
    <p:sldId id="256" r:id="rId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C0C3518-A85A-40C3-9C15-5FE96014073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32F70C6-53F3-4FF1-82BC-A36E1D3F850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8F7CD32-DA40-4745-8933-DAB8D69EAE0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8C539EE-7471-4F2B-9A3E-5A96AADABF2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7312A65F-5E55-49FE-A378-4692F664604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-1312560"/>
            <a:ext cx="23097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09AA1077-20C5-4F0F-96D4-14CE4AB368C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168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64EAD52-C055-48BB-98DF-5901A5C3DE2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760" cy="111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680" cy="70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0AFB47F-3021-4D7F-B5CA-33DF77EC895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760" cy="111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284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284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97C9203-3756-481A-B1D1-F0DBB64281B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760" cy="111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6A2991F-952A-417B-B670-FB14F7A47E8C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44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2680" cy="52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BCF6AAC-05B6-44BC-A4CC-BFA0D09C419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 descr=""/>
          <p:cNvPicPr/>
          <p:nvPr/>
        </p:nvPicPr>
        <p:blipFill>
          <a:blip r:embed="rId1"/>
          <a:stretch/>
        </p:blipFill>
        <p:spPr>
          <a:xfrm>
            <a:off x="3731760" y="63720"/>
            <a:ext cx="3713400" cy="1651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960000" y="316800"/>
            <a:ext cx="3172680" cy="214740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br>
              <a:rPr sz="2700"/>
            </a:b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СЕНТЯБРЬ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object 44"/>
          <p:cNvSpPr/>
          <p:nvPr/>
        </p:nvSpPr>
        <p:spPr>
          <a:xfrm>
            <a:off x="3908520" y="7200000"/>
            <a:ext cx="329076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37" name="Группа 103"/>
          <p:cNvGrpSpPr/>
          <p:nvPr/>
        </p:nvGrpSpPr>
        <p:grpSpPr>
          <a:xfrm>
            <a:off x="512280" y="489240"/>
            <a:ext cx="2511000" cy="976320"/>
            <a:chOff x="512280" y="489240"/>
            <a:chExt cx="2511000" cy="976320"/>
          </a:xfrm>
        </p:grpSpPr>
        <p:pic>
          <p:nvPicPr>
            <p:cNvPr id="38" name="object 49" descr=""/>
            <p:cNvPicPr/>
            <p:nvPr/>
          </p:nvPicPr>
          <p:blipFill>
            <a:blip r:embed="rId2"/>
            <a:stretch/>
          </p:blipFill>
          <p:spPr>
            <a:xfrm>
              <a:off x="512280" y="489240"/>
              <a:ext cx="832680" cy="9504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9" name="object 50"/>
            <p:cNvSpPr/>
            <p:nvPr/>
          </p:nvSpPr>
          <p:spPr>
            <a:xfrm>
              <a:off x="1577160" y="814680"/>
              <a:ext cx="288360" cy="178560"/>
            </a:xfrm>
            <a:custGeom>
              <a:avLst/>
              <a:gdLst>
                <a:gd name="textAreaLeft" fmla="*/ 0 w 288360"/>
                <a:gd name="textAreaRight" fmla="*/ 295200 w 288360"/>
                <a:gd name="textAreaTop" fmla="*/ 0 h 178560"/>
                <a:gd name="textAreaBottom" fmla="*/ 185400 h 1785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40" name="object 51"/>
            <p:cNvGrpSpPr/>
            <p:nvPr/>
          </p:nvGrpSpPr>
          <p:grpSpPr>
            <a:xfrm>
              <a:off x="1917720" y="814680"/>
              <a:ext cx="441000" cy="144360"/>
              <a:chOff x="1917720" y="814680"/>
              <a:chExt cx="441000" cy="144360"/>
            </a:xfrm>
          </p:grpSpPr>
          <p:sp>
            <p:nvSpPr>
              <p:cNvPr id="41" name="object 52"/>
              <p:cNvSpPr/>
              <p:nvPr/>
            </p:nvSpPr>
            <p:spPr>
              <a:xfrm>
                <a:off x="1917720" y="814680"/>
                <a:ext cx="284040" cy="144360"/>
              </a:xfrm>
              <a:custGeom>
                <a:avLst/>
                <a:gdLst>
                  <a:gd name="textAreaLeft" fmla="*/ 0 w 284040"/>
                  <a:gd name="textAreaRight" fmla="*/ 290880 w 284040"/>
                  <a:gd name="textAreaTop" fmla="*/ 0 h 144360"/>
                  <a:gd name="textAreaBottom" fmla="*/ 151200 h 1443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42" name="object 53" descr=""/>
              <p:cNvPicPr/>
              <p:nvPr/>
            </p:nvPicPr>
            <p:blipFill>
              <a:blip r:embed="rId3"/>
              <a:stretch/>
            </p:blipFill>
            <p:spPr>
              <a:xfrm>
                <a:off x="2244240" y="815040"/>
                <a:ext cx="11448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3" name="object 54" descr=""/>
            <p:cNvPicPr/>
            <p:nvPr/>
          </p:nvPicPr>
          <p:blipFill>
            <a:blip r:embed="rId4"/>
            <a:stretch/>
          </p:blipFill>
          <p:spPr>
            <a:xfrm>
              <a:off x="1556640" y="1049760"/>
              <a:ext cx="153000" cy="14688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4" name="object 55"/>
            <p:cNvGrpSpPr/>
            <p:nvPr/>
          </p:nvGrpSpPr>
          <p:grpSpPr>
            <a:xfrm>
              <a:off x="1762920" y="1051200"/>
              <a:ext cx="670680" cy="176760"/>
              <a:chOff x="1762920" y="1051200"/>
              <a:chExt cx="670680" cy="176760"/>
            </a:xfrm>
          </p:grpSpPr>
          <p:pic>
            <p:nvPicPr>
              <p:cNvPr id="45" name="object 56" descr=""/>
              <p:cNvPicPr/>
              <p:nvPr/>
            </p:nvPicPr>
            <p:blipFill>
              <a:blip r:embed="rId5"/>
              <a:stretch/>
            </p:blipFill>
            <p:spPr>
              <a:xfrm>
                <a:off x="1762920" y="1051560"/>
                <a:ext cx="11592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6" name="object 57"/>
              <p:cNvSpPr/>
              <p:nvPr/>
            </p:nvSpPr>
            <p:spPr>
              <a:xfrm>
                <a:off x="1917720" y="1051200"/>
                <a:ext cx="515880" cy="176760"/>
              </a:xfrm>
              <a:custGeom>
                <a:avLst/>
                <a:gdLst>
                  <a:gd name="textAreaLeft" fmla="*/ 0 w 515880"/>
                  <a:gd name="textAreaRight" fmla="*/ 522720 w 515880"/>
                  <a:gd name="textAreaTop" fmla="*/ 0 h 176760"/>
                  <a:gd name="textAreaBottom" fmla="*/ 183600 h 1767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47" name="object 58"/>
            <p:cNvGrpSpPr/>
            <p:nvPr/>
          </p:nvGrpSpPr>
          <p:grpSpPr>
            <a:xfrm>
              <a:off x="2489040" y="1051560"/>
              <a:ext cx="284040" cy="143280"/>
              <a:chOff x="2489040" y="1051560"/>
              <a:chExt cx="284040" cy="143280"/>
            </a:xfrm>
          </p:grpSpPr>
          <p:pic>
            <p:nvPicPr>
              <p:cNvPr id="48" name="object 59" descr=""/>
              <p:cNvPicPr/>
              <p:nvPr/>
            </p:nvPicPr>
            <p:blipFill>
              <a:blip r:embed="rId6"/>
              <a:stretch/>
            </p:blipFill>
            <p:spPr>
              <a:xfrm>
                <a:off x="2489040" y="1051560"/>
                <a:ext cx="12312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9" name="object 60" descr=""/>
              <p:cNvPicPr/>
              <p:nvPr/>
            </p:nvPicPr>
            <p:blipFill>
              <a:blip r:embed="rId7"/>
              <a:stretch/>
            </p:blipFill>
            <p:spPr>
              <a:xfrm>
                <a:off x="2658960" y="1051560"/>
                <a:ext cx="11412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50" name="object 61"/>
            <p:cNvGrpSpPr/>
            <p:nvPr/>
          </p:nvGrpSpPr>
          <p:grpSpPr>
            <a:xfrm>
              <a:off x="1556640" y="1284480"/>
              <a:ext cx="1466640" cy="181080"/>
              <a:chOff x="1556640" y="1284480"/>
              <a:chExt cx="1466640" cy="181080"/>
            </a:xfrm>
          </p:grpSpPr>
          <p:pic>
            <p:nvPicPr>
              <p:cNvPr id="51" name="object 62" descr=""/>
              <p:cNvPicPr/>
              <p:nvPr/>
            </p:nvPicPr>
            <p:blipFill>
              <a:blip r:embed="rId8"/>
              <a:stretch/>
            </p:blipFill>
            <p:spPr>
              <a:xfrm>
                <a:off x="1556640" y="1292040"/>
                <a:ext cx="13644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2" name="object 63" descr=""/>
              <p:cNvPicPr/>
              <p:nvPr/>
            </p:nvPicPr>
            <p:blipFill>
              <a:blip r:embed="rId9"/>
              <a:stretch/>
            </p:blipFill>
            <p:spPr>
              <a:xfrm>
                <a:off x="1725840" y="1292040"/>
                <a:ext cx="15768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3" name="object 64" descr=""/>
              <p:cNvPicPr/>
              <p:nvPr/>
            </p:nvPicPr>
            <p:blipFill>
              <a:blip r:embed="rId10"/>
              <a:stretch/>
            </p:blipFill>
            <p:spPr>
              <a:xfrm>
                <a:off x="1917720" y="1284480"/>
                <a:ext cx="353520" cy="181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4" name="object 65" descr=""/>
              <p:cNvPicPr/>
              <p:nvPr/>
            </p:nvPicPr>
            <p:blipFill>
              <a:blip r:embed="rId11"/>
              <a:stretch/>
            </p:blipFill>
            <p:spPr>
              <a:xfrm>
                <a:off x="2300040" y="1292040"/>
                <a:ext cx="15768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5" name="object 66"/>
              <p:cNvSpPr/>
              <p:nvPr/>
            </p:nvSpPr>
            <p:spPr>
              <a:xfrm>
                <a:off x="2494080" y="1290960"/>
                <a:ext cx="131760" cy="142920"/>
              </a:xfrm>
              <a:custGeom>
                <a:avLst/>
                <a:gdLst>
                  <a:gd name="textAreaLeft" fmla="*/ 0 w 131760"/>
                  <a:gd name="textAreaRight" fmla="*/ 138600 w 131760"/>
                  <a:gd name="textAreaTop" fmla="*/ 0 h 142920"/>
                  <a:gd name="textAreaBottom" fmla="*/ 149760 h 1429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56" name="object 67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61480" y="1290960"/>
                <a:ext cx="163440" cy="1746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7" name="object 68" descr=""/>
              <p:cNvPicPr/>
              <p:nvPr/>
            </p:nvPicPr>
            <p:blipFill>
              <a:blip r:embed="rId13"/>
              <a:stretch/>
            </p:blipFill>
            <p:spPr>
              <a:xfrm>
                <a:off x="2861640" y="1290960"/>
                <a:ext cx="161640" cy="1432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58" name="Прямоугольник: скругленные углы 2"/>
          <p:cNvSpPr/>
          <p:nvPr/>
        </p:nvSpPr>
        <p:spPr>
          <a:xfrm>
            <a:off x="6140520" y="9593640"/>
            <a:ext cx="867960" cy="8517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graphicFrame>
        <p:nvGraphicFramePr>
          <p:cNvPr id="59" name="Таблица 4"/>
          <p:cNvGraphicFramePr/>
          <p:nvPr/>
        </p:nvGraphicFramePr>
        <p:xfrm>
          <a:off x="214920" y="2042280"/>
          <a:ext cx="7209720" cy="5066280"/>
        </p:xfrm>
        <a:graphic>
          <a:graphicData uri="http://schemas.openxmlformats.org/drawingml/2006/table">
            <a:tbl>
              <a:tblPr/>
              <a:tblGrid>
                <a:gridCol w="766800"/>
                <a:gridCol w="5433480"/>
                <a:gridCol w="1009800"/>
              </a:tblGrid>
              <a:tr h="5547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50" strike="noStrike" u="none">
                          <a:solidFill>
                            <a:schemeClr val="lt1"/>
                          </a:solidFill>
                          <a:uFillTx/>
                          <a:latin typeface="Times New Roman"/>
                        </a:rPr>
                        <a:t>Дата </a:t>
                      </a:r>
                      <a:endParaRPr b="0" lang="ru-RU" sz="165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50" strike="noStrike" u="none">
                          <a:solidFill>
                            <a:schemeClr val="lt1"/>
                          </a:solidFill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65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50" strike="noStrike" u="none">
                          <a:solidFill>
                            <a:schemeClr val="lt1"/>
                          </a:solidFill>
                          <a:uFillTx/>
                          <a:latin typeface="Times New Roman"/>
                        </a:rPr>
                        <a:t>Время</a:t>
                      </a:r>
                      <a:endParaRPr b="0" lang="ru-RU" sz="165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50" strike="noStrike" u="none">
                          <a:solidFill>
                            <a:schemeClr val="lt1"/>
                          </a:solidFill>
                          <a:uFillTx/>
                          <a:latin typeface="Times New Roman"/>
                        </a:rPr>
                        <a:t>начала</a:t>
                      </a:r>
                      <a:endParaRPr b="0" lang="ru-RU" sz="165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63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«Открытка первокласснику» ( творчество+добрые слова)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11: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68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Онлайн-лекция Российского общества «Знание» на тему: «Голосуем сердцем-воспитываем примером; выборы в России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43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07.09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Times New Roman"/>
                        </a:rPr>
                        <a:t>Поэты народов России в переводах-чтение стихов ко дню языков народов России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68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Консультирование по пенсионным и социальным вопросам с участием представителя регионального отделения партии « Единая Россия»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63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angal"/>
                        </a:rPr>
                        <a:t>Просмотр фильма Русского географического общества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43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Times New Roman"/>
                        </a:rPr>
                        <a:t>Урок цифровой грамотности: «Как работать в мессенджере МАХ»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432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22.09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angal"/>
                        </a:rPr>
                        <a:t>Посещение краеведческого музея г. Рассказово после масштабной модернизации выставочных залов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11: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0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25.09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angal"/>
                        </a:rPr>
                        <a:t>«Вместе тепле»- отмечаем годовщину создания ЦОСП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0" name="object 35"/>
          <p:cNvSpPr/>
          <p:nvPr/>
        </p:nvSpPr>
        <p:spPr>
          <a:xfrm>
            <a:off x="111240" y="7252920"/>
            <a:ext cx="7338960" cy="3324240"/>
          </a:xfrm>
          <a:custGeom>
            <a:avLst/>
            <a:gdLst>
              <a:gd name="textAreaLeft" fmla="*/ 0 w 7338960"/>
              <a:gd name="textAreaRight" fmla="*/ 7345800 w 7338960"/>
              <a:gd name="textAreaTop" fmla="*/ 0 h 3324240"/>
              <a:gd name="textAreaBottom" fmla="*/ 3330720 h 332424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61" name="Группа 1"/>
          <p:cNvGrpSpPr/>
          <p:nvPr/>
        </p:nvGrpSpPr>
        <p:grpSpPr>
          <a:xfrm>
            <a:off x="644400" y="8176320"/>
            <a:ext cx="1141200" cy="126000"/>
            <a:chOff x="644400" y="8176320"/>
            <a:chExt cx="1141200" cy="126000"/>
          </a:xfrm>
        </p:grpSpPr>
        <p:pic>
          <p:nvPicPr>
            <p:cNvPr id="62" name="object 36" descr=""/>
            <p:cNvPicPr/>
            <p:nvPr/>
          </p:nvPicPr>
          <p:blipFill>
            <a:blip r:embed="rId14"/>
            <a:stretch/>
          </p:blipFill>
          <p:spPr>
            <a:xfrm>
              <a:off x="644400" y="8176320"/>
              <a:ext cx="96480" cy="1260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3" name="object 37"/>
            <p:cNvSpPr/>
            <p:nvPr/>
          </p:nvSpPr>
          <p:spPr>
            <a:xfrm>
              <a:off x="771480" y="8178120"/>
              <a:ext cx="87840" cy="122760"/>
            </a:xfrm>
            <a:custGeom>
              <a:avLst/>
              <a:gdLst>
                <a:gd name="textAreaLeft" fmla="*/ 0 w 87840"/>
                <a:gd name="textAreaRight" fmla="*/ 94680 w 87840"/>
                <a:gd name="textAreaTop" fmla="*/ 0 h 122760"/>
                <a:gd name="textAreaBottom" fmla="*/ 129600 h 1227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64" name="object 38" descr=""/>
            <p:cNvPicPr/>
            <p:nvPr/>
          </p:nvPicPr>
          <p:blipFill>
            <a:blip r:embed="rId15"/>
            <a:stretch/>
          </p:blipFill>
          <p:spPr>
            <a:xfrm>
              <a:off x="888840" y="8176320"/>
              <a:ext cx="285480" cy="126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5" name="object 39" descr=""/>
            <p:cNvPicPr/>
            <p:nvPr/>
          </p:nvPicPr>
          <p:blipFill>
            <a:blip r:embed="rId16"/>
            <a:stretch/>
          </p:blipFill>
          <p:spPr>
            <a:xfrm>
              <a:off x="1201680" y="8176320"/>
              <a:ext cx="312480" cy="126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6" name="object 40" descr=""/>
            <p:cNvPicPr/>
            <p:nvPr/>
          </p:nvPicPr>
          <p:blipFill>
            <a:blip r:embed="rId17"/>
            <a:stretch/>
          </p:blipFill>
          <p:spPr>
            <a:xfrm>
              <a:off x="1545480" y="8178120"/>
              <a:ext cx="103320" cy="122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7" name="object 41" descr=""/>
            <p:cNvPicPr/>
            <p:nvPr/>
          </p:nvPicPr>
          <p:blipFill>
            <a:blip r:embed="rId18"/>
            <a:stretch/>
          </p:blipFill>
          <p:spPr>
            <a:xfrm>
              <a:off x="1679400" y="8178120"/>
              <a:ext cx="106200" cy="1242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68" name="object 43"/>
          <p:cNvSpPr/>
          <p:nvPr/>
        </p:nvSpPr>
        <p:spPr>
          <a:xfrm>
            <a:off x="609840" y="8508960"/>
            <a:ext cx="535248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393250, Тамбовская область, г. Рассказово, ул. Пушкина, 20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(47531) 2-15-27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Николаев А.Е.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9" name="object 45"/>
          <p:cNvSpPr/>
          <p:nvPr/>
        </p:nvSpPr>
        <p:spPr>
          <a:xfrm>
            <a:off x="6123240" y="8828640"/>
            <a:ext cx="9108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8011080"/>
            <a:ext cx="808560" cy="8085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71" name="object 48" descr=""/>
          <p:cNvPicPr/>
          <p:nvPr/>
        </p:nvPicPr>
        <p:blipFill>
          <a:blip r:embed="rId19"/>
          <a:stretch/>
        </p:blipFill>
        <p:spPr>
          <a:xfrm>
            <a:off x="6161400" y="8317800"/>
            <a:ext cx="594720" cy="50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08560" cy="80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Application>LibreOffice/24.8.5.2$Linux_X86_64 LibreOffice_project/480$Build-2</Application>
  <AppVersion>15.0000</AppVersion>
  <Words>153</Words>
  <Paragraphs>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2026-06-30T09:22:20Z</cp:lastPrinted>
  <dcterms:modified xsi:type="dcterms:W3CDTF">2026-08-27T09:08:46Z</dcterms:modified>
  <cp:revision>57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