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21.png" ContentType="image/png"/>
  <Override PartName="/ppt/media/image19.png" ContentType="image/png"/>
  <Override PartName="/ppt/media/image5.png" ContentType="image/png"/>
  <Override PartName="/ppt/media/image14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8.png" ContentType="image/png"/>
  <Override PartName="/ppt/media/image17.png" ContentType="image/pn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1" r:id="rId7"/>
    <p:sldMasterId id="2147483663" r:id="rId8"/>
    <p:sldMasterId id="2147483665" r:id="rId9"/>
    <p:sldMasterId id="2147483667" r:id="rId10"/>
    <p:sldMasterId id="2147483669" r:id="rId11"/>
    <p:sldMasterId id="2147483671" r:id="rId12"/>
    <p:sldMasterId id="2147483673" r:id="rId13"/>
  </p:sldMasterIdLst>
  <p:sldIdLst>
    <p:sldId id="256" r:id="rId14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" Target="slides/slide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5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0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3" name="Рисунок 36" descr=""/>
          <p:cNvPicPr/>
          <p:nvPr/>
        </p:nvPicPr>
        <p:blipFill>
          <a:blip r:embed="rId2"/>
          <a:stretch/>
        </p:blipFill>
        <p:spPr>
          <a:xfrm>
            <a:off x="378000" y="3273120"/>
            <a:ext cx="6801840" cy="542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" name="Рисунок 37" descr=""/>
          <p:cNvPicPr/>
          <p:nvPr/>
        </p:nvPicPr>
        <p:blipFill>
          <a:blip r:embed="rId3"/>
          <a:stretch/>
        </p:blipFill>
        <p:spPr>
          <a:xfrm>
            <a:off x="378000" y="3273120"/>
            <a:ext cx="6801840" cy="542592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4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0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0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0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040" cy="7053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0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18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1920" cy="111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18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1840" cy="3362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20" Type="http://schemas.openxmlformats.org/officeDocument/2006/relationships/image" Target="../media/image21.png"/><Relationship Id="rId21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bject 35"/>
          <p:cNvSpPr/>
          <p:nvPr/>
        </p:nvSpPr>
        <p:spPr>
          <a:xfrm>
            <a:off x="36360" y="7111800"/>
            <a:ext cx="7341120" cy="3579120"/>
          </a:xfrm>
          <a:custGeom>
            <a:avLst/>
            <a:gdLst>
              <a:gd name="textAreaLeft" fmla="*/ 0 w 7341120"/>
              <a:gd name="textAreaRight" fmla="*/ 7345800 w 7341120"/>
              <a:gd name="textAreaTop" fmla="*/ 0 h 3579120"/>
              <a:gd name="textAreaBottom" fmla="*/ 3583800 h 35791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69" name="object 33" descr=""/>
          <p:cNvPicPr/>
          <p:nvPr/>
        </p:nvPicPr>
        <p:blipFill>
          <a:blip r:embed="rId1"/>
          <a:stretch/>
        </p:blipFill>
        <p:spPr>
          <a:xfrm>
            <a:off x="4140000" y="108000"/>
            <a:ext cx="3416040" cy="15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98640" cy="128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CustomShape 2"/>
          <p:cNvSpPr/>
          <p:nvPr/>
        </p:nvSpPr>
        <p:spPr>
          <a:xfrm>
            <a:off x="771480" y="8178120"/>
            <a:ext cx="90000" cy="124920"/>
          </a:xfrm>
          <a:custGeom>
            <a:avLst/>
            <a:gdLst>
              <a:gd name="textAreaLeft" fmla="*/ 0 w 90000"/>
              <a:gd name="textAreaRight" fmla="*/ 94320 w 90000"/>
              <a:gd name="textAreaTop" fmla="*/ 0 h 124920"/>
              <a:gd name="textAreaBottom" fmla="*/ 129240 h 124920"/>
            </a:gdLst>
            <a:ahLst/>
            <a:rect l="textAreaLeft" t="textAreaTop" r="textAreaRight" b="textAreaBottom"/>
            <a:pathLst>
              <a:path w="94272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72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87640" cy="128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314640" cy="128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105480" cy="124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108360" cy="126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34840" cy="952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CustomShape 7"/>
          <p:cNvSpPr/>
          <p:nvPr/>
        </p:nvSpPr>
        <p:spPr>
          <a:xfrm>
            <a:off x="1577160" y="814680"/>
            <a:ext cx="290520" cy="180720"/>
          </a:xfrm>
          <a:custGeom>
            <a:avLst/>
            <a:gdLst>
              <a:gd name="textAreaLeft" fmla="*/ 0 w 290520"/>
              <a:gd name="textAreaRight" fmla="*/ 294840 w 290520"/>
              <a:gd name="textAreaTop" fmla="*/ 0 h 180720"/>
              <a:gd name="textAreaBottom" fmla="*/ 185040 h 180720"/>
            </a:gdLst>
            <a:ahLst/>
            <a:rect l="textAreaLeft" t="textAreaTop" r="textAreaRight" b="textAreaBottom"/>
            <a:pathLst>
              <a:path w="295008" h="185420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sp>
        <p:nvSpPr>
          <p:cNvPr id="78" name="CustomShape 8"/>
          <p:cNvSpPr/>
          <p:nvPr/>
        </p:nvSpPr>
        <p:spPr>
          <a:xfrm>
            <a:off x="1917720" y="814680"/>
            <a:ext cx="286200" cy="146520"/>
          </a:xfrm>
          <a:custGeom>
            <a:avLst/>
            <a:gdLst>
              <a:gd name="textAreaLeft" fmla="*/ 0 w 286200"/>
              <a:gd name="textAreaRight" fmla="*/ 290520 w 286200"/>
              <a:gd name="textAreaTop" fmla="*/ 0 h 146520"/>
              <a:gd name="textAreaBottom" fmla="*/ 150840 h 146520"/>
            </a:gdLst>
            <a:ahLst/>
            <a:rect l="textAreaLeft" t="textAreaTop" r="textAreaRight" b="textAreaBottom"/>
            <a:pathLst>
              <a:path w="290398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79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16640" cy="145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55160" cy="149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18080" cy="14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CustomShape 9"/>
          <p:cNvSpPr/>
          <p:nvPr/>
        </p:nvSpPr>
        <p:spPr>
          <a:xfrm>
            <a:off x="1917720" y="1051200"/>
            <a:ext cx="518040" cy="178920"/>
          </a:xfrm>
          <a:custGeom>
            <a:avLst/>
            <a:gdLst>
              <a:gd name="textAreaLeft" fmla="*/ 0 w 518040"/>
              <a:gd name="textAreaRight" fmla="*/ 522360 w 518040"/>
              <a:gd name="textAreaTop" fmla="*/ 0 h 178920"/>
              <a:gd name="textAreaBottom" fmla="*/ 183240 h 178920"/>
            </a:gdLst>
            <a:ahLst/>
            <a:rect l="textAreaLeft" t="textAreaTop" r="textAreaRight" b="textAreaBottom"/>
            <a:pathLst>
              <a:path w="522490" h="18337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83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2528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" name="object 60" descr=""/>
          <p:cNvPicPr/>
          <p:nvPr/>
        </p:nvPicPr>
        <p:blipFill>
          <a:blip r:embed="rId12"/>
          <a:stretch/>
        </p:blipFill>
        <p:spPr>
          <a:xfrm>
            <a:off x="2659320" y="1051560"/>
            <a:ext cx="116640" cy="145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5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38600" cy="151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59840" cy="151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" name="object 64" descr=""/>
          <p:cNvPicPr/>
          <p:nvPr/>
        </p:nvPicPr>
        <p:blipFill>
          <a:blip r:embed="rId15"/>
          <a:stretch/>
        </p:blipFill>
        <p:spPr>
          <a:xfrm>
            <a:off x="1918080" y="1284480"/>
            <a:ext cx="355680" cy="183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object 65" descr=""/>
          <p:cNvPicPr/>
          <p:nvPr/>
        </p:nvPicPr>
        <p:blipFill>
          <a:blip r:embed="rId16"/>
          <a:stretch/>
        </p:blipFill>
        <p:spPr>
          <a:xfrm>
            <a:off x="2300400" y="1292040"/>
            <a:ext cx="159840" cy="151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CustomShape 10"/>
          <p:cNvSpPr/>
          <p:nvPr/>
        </p:nvSpPr>
        <p:spPr>
          <a:xfrm>
            <a:off x="2494440" y="1290960"/>
            <a:ext cx="133920" cy="145440"/>
          </a:xfrm>
          <a:custGeom>
            <a:avLst/>
            <a:gdLst>
              <a:gd name="textAreaLeft" fmla="*/ 0 w 133920"/>
              <a:gd name="textAreaRight" fmla="*/ 138240 w 133920"/>
              <a:gd name="textAreaTop" fmla="*/ 0 h 145440"/>
              <a:gd name="textAreaBottom" fmla="*/ 149760 h 145440"/>
            </a:gdLst>
            <a:ahLst/>
            <a:rect l="textAreaLeft" t="textAreaTop" r="textAreaRight" b="textAreaBottom"/>
            <a:pathLst>
              <a:path w="137807" h="149860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90" name="object 67" descr=""/>
          <p:cNvPicPr/>
          <p:nvPr/>
        </p:nvPicPr>
        <p:blipFill>
          <a:blip r:embed="rId17"/>
          <a:stretch/>
        </p:blipFill>
        <p:spPr>
          <a:xfrm>
            <a:off x="2661840" y="1290960"/>
            <a:ext cx="165960" cy="17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" name="object 68" descr=""/>
          <p:cNvPicPr/>
          <p:nvPr/>
        </p:nvPicPr>
        <p:blipFill>
          <a:blip r:embed="rId18"/>
          <a:stretch/>
        </p:blipFill>
        <p:spPr>
          <a:xfrm>
            <a:off x="2862000" y="1290960"/>
            <a:ext cx="163800" cy="146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" name="CustomShape 11"/>
          <p:cNvSpPr/>
          <p:nvPr/>
        </p:nvSpPr>
        <p:spPr>
          <a:xfrm>
            <a:off x="6140520" y="9593640"/>
            <a:ext cx="870120" cy="853920"/>
          </a:xfrm>
          <a:custGeom>
            <a:avLst/>
            <a:gdLst>
              <a:gd name="textAreaLeft" fmla="*/ 0 w 870120"/>
              <a:gd name="textAreaRight" fmla="*/ 874440 w 870120"/>
              <a:gd name="textAreaTop" fmla="*/ 0 h 853920"/>
              <a:gd name="textAreaBottom" fmla="*/ 858240 h 853920"/>
            </a:gdLst>
            <a:ahLst/>
            <a:rect l="textAreaLeft" t="textAreaTop" r="textAreaRight" b="textAreaBottom"/>
            <a:pathLst>
              <a:path w="2431" h="2386">
                <a:moveTo>
                  <a:pt x="397" y="0"/>
                </a:moveTo>
                <a:cubicBezTo>
                  <a:pt x="198" y="0"/>
                  <a:pt x="0" y="198"/>
                  <a:pt x="0" y="397"/>
                </a:cubicBezTo>
                <a:lnTo>
                  <a:pt x="0" y="1987"/>
                </a:lnTo>
                <a:cubicBezTo>
                  <a:pt x="0" y="2186"/>
                  <a:pt x="198" y="2385"/>
                  <a:pt x="397" y="2385"/>
                </a:cubicBezTo>
                <a:lnTo>
                  <a:pt x="2032" y="2385"/>
                </a:lnTo>
                <a:cubicBezTo>
                  <a:pt x="2231" y="2385"/>
                  <a:pt x="2430" y="2186"/>
                  <a:pt x="2430" y="1987"/>
                </a:cubicBezTo>
                <a:lnTo>
                  <a:pt x="2430" y="397"/>
                </a:lnTo>
                <a:cubicBezTo>
                  <a:pt x="2430" y="198"/>
                  <a:pt x="2231" y="0"/>
                  <a:pt x="2032" y="0"/>
                </a:cubicBezTo>
                <a:lnTo>
                  <a:pt x="397" y="0"/>
                </a:lnTo>
              </a:path>
            </a:pathLst>
          </a:cu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sp>
        <p:nvSpPr>
          <p:cNvPr id="93" name="CustomShape 12"/>
          <p:cNvSpPr/>
          <p:nvPr/>
        </p:nvSpPr>
        <p:spPr>
          <a:xfrm>
            <a:off x="6047640" y="7937640"/>
            <a:ext cx="810720" cy="81072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94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6880" cy="51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PlaceHolder 1"/>
          <p:cNvSpPr/>
          <p:nvPr/>
        </p:nvSpPr>
        <p:spPr>
          <a:xfrm>
            <a:off x="4606920" y="316800"/>
            <a:ext cx="2772720" cy="186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7320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  <a:ea typeface="DejaVu Sans"/>
              </a:rPr>
              <a:t>    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  <a:ea typeface="DejaVu Sans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  <a:ea typeface="DejaVu Sans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  <a:ea typeface="DejaVu Sans"/>
              </a:rPr>
              <a:t> СЕНТЯБРЬ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  <a:ea typeface="DejaVu Sans"/>
              </a:rPr>
              <a:t>               </a:t>
            </a: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object 45"/>
          <p:cNvSpPr/>
          <p:nvPr/>
        </p:nvSpPr>
        <p:spPr>
          <a:xfrm>
            <a:off x="6123240" y="8786520"/>
            <a:ext cx="9129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Тамбовской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7" name="object 44"/>
          <p:cNvSpPr/>
          <p:nvPr/>
        </p:nvSpPr>
        <p:spPr>
          <a:xfrm>
            <a:off x="3819240" y="7277400"/>
            <a:ext cx="329292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8" name="object 43"/>
          <p:cNvSpPr/>
          <p:nvPr/>
        </p:nvSpPr>
        <p:spPr>
          <a:xfrm>
            <a:off x="628920" y="8318520"/>
            <a:ext cx="5109480" cy="219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Адрес:  393520, Тамбовская область, р. п. Ржакса, ул. Первомайская, 2А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Контактный номер: 8 (47555) 2-51-57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Проскурякова З.А.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99" name="Рисунок 7" descr=""/>
          <p:cNvPicPr/>
          <p:nvPr/>
        </p:nvPicPr>
        <p:blipFill>
          <a:blip r:embed="rId20"/>
          <a:stretch/>
        </p:blipFill>
        <p:spPr>
          <a:xfrm>
            <a:off x="6195960" y="9636840"/>
            <a:ext cx="767160" cy="7671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00" name="Таблица 39"/>
          <p:cNvGraphicFramePr/>
          <p:nvPr/>
        </p:nvGraphicFramePr>
        <p:xfrm>
          <a:off x="263880" y="2051640"/>
          <a:ext cx="7029720" cy="5201280"/>
        </p:xfrm>
        <a:graphic>
          <a:graphicData uri="http://schemas.openxmlformats.org/drawingml/2006/table">
            <a:tbl>
              <a:tblPr/>
              <a:tblGrid>
                <a:gridCol w="792720"/>
                <a:gridCol w="5189400"/>
                <a:gridCol w="1047960"/>
              </a:tblGrid>
              <a:tr h="5191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                            </a:t>
                      </a: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Arial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4496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Мероприятие, посвященное Дню знаний: «Эхо школьных лет»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13: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55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Урок цифровой грамотности: «Создание цифрового документа в национальном мессенджере МАХ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Ондайн- лекция РО «Знание» на тему: «Голосуем сердцем- воспитываем примером: выборы в России»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10: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08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Мероприятие к Дню языков народов Российской Федерации : Познавательный час «Языковой калейдоскоп»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14: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16.09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Консультирование по пенсионным и социальным вопросам с участием представителя регионального отделения партии «Единая Россия»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11: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4683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22.09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Урок по финансовой грамотности с представителями Банка России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659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22.09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DejaVu Sans"/>
                        </a:rPr>
                        <a:t>Просмотр видеофильма Российского географического общества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12: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Application>LibreOffice/24.8.5.2$Linux_X86_64 LibreOffice_project/480$Build-2</Application>
  <AppVersion>15.0000</AppVersion>
  <Words>156</Words>
  <Paragraphs>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ru-RU</dc:language>
  <cp:lastModifiedBy/>
  <cp:lastPrinted>2026-06-30T09:24:28Z</cp:lastPrinted>
  <dcterms:modified xsi:type="dcterms:W3CDTF">2026-08-27T09:40:58Z</dcterms:modified>
  <cp:revision>26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1</vt:i4>
  </property>
</Properties>
</file>