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7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9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9" r:id="rId12"/>
    <p:sldMasterId id="2147483671" r:id="rId13"/>
    <p:sldMasterId id="2147483673" r:id="rId14"/>
    <p:sldMasterId id="2147483675" r:id="rId15"/>
    <p:sldMasterId id="2147483677" r:id="rId16"/>
    <p:sldMasterId id="2147483679" r:id="rId17"/>
    <p:sldMasterId id="2147483681" r:id="rId18"/>
    <p:sldMasterId id="2147483683" r:id="rId19"/>
  </p:sldMasterIdLst>
  <p:sldIdLst>
    <p:sldId id="256" r:id="rId20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" Target="slides/slide1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39EE7EA-8C0B-463F-8E35-DB75786BA6B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B23B848F-2D31-4AF2-9447-80E5F7BEDF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F6E011F4-E6AB-44A6-BB41-398FD2747A4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2AA6BE93-083C-4D22-AD91-A40C566F081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C7723D1B-6D6A-427C-AA2C-831DD8799AC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D2D28622-3A6D-4ECD-A28E-936A1DADE41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E8B3B616-416D-4337-83F3-63D447D4F0B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530A28F6-277D-4C00-B813-09C05E6F765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AA58ED7F-829A-4F98-9C84-9CD0CD4ACDE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8FE6BD61-691E-40FD-AA3B-FC9A44731F3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3"/>
          </p:nvPr>
        </p:nvSpPr>
        <p:spPr/>
        <p:txBody>
          <a:bodyPr/>
          <a:p>
            <a:fld id="{267A9DAA-F949-42EC-9323-2A5CA9F15DB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C71E7B0-EE56-404E-828C-F8263EE751B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F872522-4CBE-4738-9168-EBB0539AFAF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4DF5E42C-AD96-4A06-990F-A528121ED4B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2C28BE3-4EBB-4BD1-8E18-9A7F5CD73D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31B42A36-1967-45C7-8870-843BD25D2C7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829875FA-F11E-46EF-8385-121AFB2B52E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331A7181-A76E-4AA1-9E1F-04E7AF6245E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2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C0C58936-68F3-48FB-A11D-04819C20022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3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4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5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6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7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8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EC493D3-0325-4583-A8E2-D058C84B414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ftr" idx="28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sldNum" idx="29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08C2F74-0BCC-4739-A6B5-EE2D0504932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dt" idx="30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  <p:sldLayoutId id="2147483668" r:id="rId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ftr" idx="31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sldNum" idx="32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9772158-8068-442A-AEB4-10B6D55B4F5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dt" idx="33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ftr" idx="34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sldNum" idx="35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0D04C58-83CB-4F32-81C4-0BDBEBC1CD4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dt" idx="36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ftr" idx="37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sldNum" idx="38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BEC3EF1-1782-455D-9B9C-BD1E0DCDE05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dt" idx="39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ftr" idx="40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sldNum" idx="41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8D60B9-2FC9-4276-A387-5E3B139840E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dt" idx="42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ftr" idx="43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sldNum" idx="44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604F7F0-B104-40D1-A5CC-36B2EA23863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dt" idx="45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ftr" idx="46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sldNum" idx="47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AB02C86-4D6E-4C0B-AA10-64ED2916695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dt" idx="48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ftr" idx="49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sldNum" idx="50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288A647-DFD7-452A-B301-BFC570A43F9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dt" idx="51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ftr" idx="52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sldNum" idx="53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56C355C-96A9-464A-9EC2-DE96F7205C2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dt" idx="54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06A3235-91C9-4195-87CE-6CC165887E9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CEF603A-58D1-4F0F-8C65-1AB44288E1F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E2DBFC6-5F67-4EF8-A55A-F75B713BED4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43A5AD0-BB1D-4501-90E3-5E61CD89BC1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D713CCB-C437-4D0B-B97B-6852E91E3AC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 idx="19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 idx="20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3147A34-6AFF-4019-B94D-6B438FB00B4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dt" idx="21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ftr" idx="22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sldNum" idx="23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CE1A985-BA65-468D-BE14-5E652E4547B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dt" idx="24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20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120" cy="705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ftr" idx="25"/>
          </p:nvPr>
        </p:nvSpPr>
        <p:spPr>
          <a:xfrm>
            <a:off x="2571480" y="9945000"/>
            <a:ext cx="241488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sldNum" idx="26"/>
          </p:nvPr>
        </p:nvSpPr>
        <p:spPr>
          <a:xfrm>
            <a:off x="544536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ABD4388-4B13-4CB1-AE9C-F71E3A8C5AE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dt" idx="27"/>
          </p:nvPr>
        </p:nvSpPr>
        <p:spPr>
          <a:xfrm>
            <a:off x="378000" y="9945000"/>
            <a:ext cx="1734120" cy="5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object 33" descr=""/>
          <p:cNvPicPr/>
          <p:nvPr/>
        </p:nvPicPr>
        <p:blipFill>
          <a:blip r:embed="rId1"/>
          <a:stretch/>
        </p:blipFill>
        <p:spPr>
          <a:xfrm>
            <a:off x="3758040" y="70200"/>
            <a:ext cx="3714840" cy="165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object 35"/>
          <p:cNvSpPr/>
          <p:nvPr/>
        </p:nvSpPr>
        <p:spPr>
          <a:xfrm>
            <a:off x="37080" y="7125480"/>
            <a:ext cx="7340400" cy="3578400"/>
          </a:xfrm>
          <a:custGeom>
            <a:avLst/>
            <a:gdLst>
              <a:gd name="textAreaLeft" fmla="*/ 0 w 7340400"/>
              <a:gd name="textAreaRight" fmla="*/ 7345800 w 7340400"/>
              <a:gd name="textAreaTop" fmla="*/ 0 h 3578400"/>
              <a:gd name="textAreaBottom" fmla="*/ 3583800 h 35784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0" name="Группа 1"/>
          <p:cNvGrpSpPr/>
          <p:nvPr/>
        </p:nvGrpSpPr>
        <p:grpSpPr>
          <a:xfrm>
            <a:off x="644400" y="8073360"/>
            <a:ext cx="1142640" cy="127440"/>
            <a:chOff x="644400" y="8073360"/>
            <a:chExt cx="1142640" cy="127440"/>
          </a:xfrm>
        </p:grpSpPr>
        <p:pic>
          <p:nvPicPr>
            <p:cNvPr id="13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073360"/>
              <a:ext cx="97920" cy="1274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2" name="object 37"/>
            <p:cNvSpPr/>
            <p:nvPr/>
          </p:nvSpPr>
          <p:spPr>
            <a:xfrm>
              <a:off x="771480" y="8075160"/>
              <a:ext cx="89280" cy="124200"/>
            </a:xfrm>
            <a:custGeom>
              <a:avLst/>
              <a:gdLst>
                <a:gd name="textAreaLeft" fmla="*/ 0 w 89280"/>
                <a:gd name="textAreaRight" fmla="*/ 94680 w 89280"/>
                <a:gd name="textAreaTop" fmla="*/ 0 h 124200"/>
                <a:gd name="textAreaBottom" fmla="*/ 129600 h 1242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3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073360"/>
              <a:ext cx="286920" cy="1274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073360"/>
              <a:ext cx="313920" cy="1274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075160"/>
              <a:ext cx="104760" cy="1238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075160"/>
              <a:ext cx="107640" cy="1256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00000" y="279000"/>
            <a:ext cx="2660400" cy="1158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8" name="object 43"/>
          <p:cNvSpPr/>
          <p:nvPr/>
        </p:nvSpPr>
        <p:spPr>
          <a:xfrm>
            <a:off x="628920" y="8215560"/>
            <a:ext cx="5108760" cy="237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393840, Тамбовская область, Сосновский район, 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р. п. Сосновка, ул. Вокзальная, 8 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(47532) 2-44-64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Уланова Н.В.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9" name="object 45"/>
          <p:cNvSpPr/>
          <p:nvPr/>
        </p:nvSpPr>
        <p:spPr>
          <a:xfrm>
            <a:off x="6123240" y="8786520"/>
            <a:ext cx="9122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40" name="Группа 103"/>
          <p:cNvGrpSpPr/>
          <p:nvPr/>
        </p:nvGrpSpPr>
        <p:grpSpPr>
          <a:xfrm>
            <a:off x="512280" y="489240"/>
            <a:ext cx="2512440" cy="977760"/>
            <a:chOff x="512280" y="489240"/>
            <a:chExt cx="2512440" cy="977760"/>
          </a:xfrm>
        </p:grpSpPr>
        <p:pic>
          <p:nvPicPr>
            <p:cNvPr id="141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4120" cy="951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2" name="object 50"/>
            <p:cNvSpPr/>
            <p:nvPr/>
          </p:nvSpPr>
          <p:spPr>
            <a:xfrm>
              <a:off x="1577160" y="814680"/>
              <a:ext cx="289800" cy="180000"/>
            </a:xfrm>
            <a:custGeom>
              <a:avLst/>
              <a:gdLst>
                <a:gd name="textAreaLeft" fmla="*/ 0 w 289800"/>
                <a:gd name="textAreaRight" fmla="*/ 295200 w 289800"/>
                <a:gd name="textAreaTop" fmla="*/ 0 h 180000"/>
                <a:gd name="textAreaBottom" fmla="*/ 185400 h 1800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grpSp>
          <p:nvGrpSpPr>
            <p:cNvPr id="143" name="object 51"/>
            <p:cNvGrpSpPr/>
            <p:nvPr/>
          </p:nvGrpSpPr>
          <p:grpSpPr>
            <a:xfrm>
              <a:off x="1917720" y="814680"/>
              <a:ext cx="442440" cy="145800"/>
              <a:chOff x="1917720" y="814680"/>
              <a:chExt cx="442440" cy="145800"/>
            </a:xfrm>
          </p:grpSpPr>
          <p:sp>
            <p:nvSpPr>
              <p:cNvPr id="144" name="object 52"/>
              <p:cNvSpPr/>
              <p:nvPr/>
            </p:nvSpPr>
            <p:spPr>
              <a:xfrm>
                <a:off x="1917720" y="814680"/>
                <a:ext cx="285480" cy="145800"/>
              </a:xfrm>
              <a:custGeom>
                <a:avLst/>
                <a:gdLst>
                  <a:gd name="textAreaLeft" fmla="*/ 0 w 285480"/>
                  <a:gd name="textAreaRight" fmla="*/ 290880 w 285480"/>
                  <a:gd name="textAreaTop" fmla="*/ 0 h 145800"/>
                  <a:gd name="textAreaBottom" fmla="*/ 151200 h 1458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45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5920" cy="1447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46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4440" cy="1483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47" name="object 55"/>
            <p:cNvGrpSpPr/>
            <p:nvPr/>
          </p:nvGrpSpPr>
          <p:grpSpPr>
            <a:xfrm>
              <a:off x="1762920" y="1051200"/>
              <a:ext cx="672120" cy="178200"/>
              <a:chOff x="1762920" y="1051200"/>
              <a:chExt cx="672120" cy="178200"/>
            </a:xfrm>
          </p:grpSpPr>
          <p:pic>
            <p:nvPicPr>
              <p:cNvPr id="148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7360" cy="1447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49" name="object 57"/>
              <p:cNvSpPr/>
              <p:nvPr/>
            </p:nvSpPr>
            <p:spPr>
              <a:xfrm>
                <a:off x="1917720" y="1051200"/>
                <a:ext cx="517320" cy="178200"/>
              </a:xfrm>
              <a:custGeom>
                <a:avLst/>
                <a:gdLst>
                  <a:gd name="textAreaLeft" fmla="*/ 0 w 517320"/>
                  <a:gd name="textAreaRight" fmla="*/ 522720 w 517320"/>
                  <a:gd name="textAreaTop" fmla="*/ 0 h 178200"/>
                  <a:gd name="textAreaBottom" fmla="*/ 183600 h 1782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50" name="object 58"/>
            <p:cNvGrpSpPr/>
            <p:nvPr/>
          </p:nvGrpSpPr>
          <p:grpSpPr>
            <a:xfrm>
              <a:off x="2489040" y="1051560"/>
              <a:ext cx="285480" cy="144720"/>
              <a:chOff x="2489040" y="1051560"/>
              <a:chExt cx="285480" cy="144720"/>
            </a:xfrm>
          </p:grpSpPr>
          <p:pic>
            <p:nvPicPr>
              <p:cNvPr id="151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4560" cy="1447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52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5560" cy="1447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53" name="object 61"/>
            <p:cNvGrpSpPr/>
            <p:nvPr/>
          </p:nvGrpSpPr>
          <p:grpSpPr>
            <a:xfrm>
              <a:off x="1556640" y="1284480"/>
              <a:ext cx="1468080" cy="182520"/>
              <a:chOff x="1556640" y="1284480"/>
              <a:chExt cx="1468080" cy="182520"/>
            </a:xfrm>
          </p:grpSpPr>
          <p:pic>
            <p:nvPicPr>
              <p:cNvPr id="154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7880" cy="1501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55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9120" cy="1501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56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4960" cy="1825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57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9120" cy="1501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58" name="object 66"/>
              <p:cNvSpPr/>
              <p:nvPr/>
            </p:nvSpPr>
            <p:spPr>
              <a:xfrm>
                <a:off x="2494080" y="1290960"/>
                <a:ext cx="133200" cy="144360"/>
              </a:xfrm>
              <a:custGeom>
                <a:avLst/>
                <a:gdLst>
                  <a:gd name="textAreaLeft" fmla="*/ 0 w 133200"/>
                  <a:gd name="textAreaRight" fmla="*/ 138600 w 133200"/>
                  <a:gd name="textAreaTop" fmla="*/ 0 h 144360"/>
                  <a:gd name="textAreaBottom" fmla="*/ 149760 h 1443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59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4880" cy="176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60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3080" cy="1447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61" name="Прямоугольник: скругленные углы 2"/>
          <p:cNvSpPr/>
          <p:nvPr/>
        </p:nvSpPr>
        <p:spPr>
          <a:xfrm>
            <a:off x="6140520" y="9593640"/>
            <a:ext cx="869400" cy="8532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62" name="Овал 3"/>
          <p:cNvSpPr/>
          <p:nvPr/>
        </p:nvSpPr>
        <p:spPr>
          <a:xfrm>
            <a:off x="6047640" y="7937640"/>
            <a:ext cx="810000" cy="81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63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6160" cy="511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0000" cy="81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object 44"/>
          <p:cNvSpPr/>
          <p:nvPr/>
        </p:nvSpPr>
        <p:spPr>
          <a:xfrm>
            <a:off x="3780000" y="7269120"/>
            <a:ext cx="32922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166" name="Таблица 42"/>
          <p:cNvGraphicFramePr/>
          <p:nvPr/>
        </p:nvGraphicFramePr>
        <p:xfrm>
          <a:off x="245160" y="1796040"/>
          <a:ext cx="7102440" cy="5672160"/>
        </p:xfrm>
        <a:graphic>
          <a:graphicData uri="http://schemas.openxmlformats.org/drawingml/2006/table">
            <a:tbl>
              <a:tblPr/>
              <a:tblGrid>
                <a:gridCol w="860400"/>
                <a:gridCol w="5209200"/>
                <a:gridCol w="1033200"/>
              </a:tblGrid>
              <a:tr h="-1886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Посещение школьной линейки, посвященной «Дню знаний»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Онлайн-лекция РО «Знание» на тему: «Голосуем сердцем — воспитываем примером: выборы в России»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Урок цифровой грамотности: «Национальный мессенджер МАХ»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44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Час поэзии «Читаем стихи на разных языках»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15.09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Встреча с представителем п/ч 30 ТОГКУ «ПСЦ» - «профилактика и предотвращение чрезвычайных ситуаций»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Консультирование по правовым, пенсионным и социальным вопросам с представителем регионального отделения партии «Единая Россия»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203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24.09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Просмотр фильма Российского географического общества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Application>LibreOffice/24.8.5.2$Linux_X86_64 LibreOffice_project/480$Build-2</Application>
  <AppVersion>15.0000</AppVersion>
  <Words>158</Words>
  <Paragraphs>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2026-08-28T14:09:50Z</cp:lastPrinted>
  <dcterms:modified xsi:type="dcterms:W3CDTF">2026-08-28T14:10:16Z</dcterms:modified>
  <cp:revision>53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