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</p:sldMasterIdLst>
  <p:sldIdLst>
    <p:sldId id="256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607549C-B9F9-4345-B3C4-3B407B246A8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628215F-D79C-4A39-8A51-0D145F86864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2200D87-E45E-4D94-8843-DA52B033E79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2CD82F8-224E-457D-8321-0B448BB25AD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EC3CCD90-78A2-453B-9346-85581A791D3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B8B3B029-FC47-4919-9729-6D78A80736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204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273BC79-86DE-4150-8A54-97E8799C552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6BFD77E-548F-4983-9983-1A8E293057B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320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320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94AB085-3BC1-42DE-8739-B58FA392074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0120" cy="111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5601D7B-67F8-472F-AB19-00EBD13603F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DE991BF-C8E3-437F-A03B-C58382F53CA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4459320" y="108000"/>
            <a:ext cx="2986200" cy="1328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98520" y="29160"/>
            <a:ext cx="2453040" cy="130680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36" name="Группа 103"/>
          <p:cNvGrpSpPr/>
          <p:nvPr/>
        </p:nvGrpSpPr>
        <p:grpSpPr>
          <a:xfrm>
            <a:off x="512280" y="282600"/>
            <a:ext cx="2511360" cy="976680"/>
            <a:chOff x="512280" y="282600"/>
            <a:chExt cx="2511360" cy="976680"/>
          </a:xfrm>
        </p:grpSpPr>
        <p:pic>
          <p:nvPicPr>
            <p:cNvPr id="37" name="object 49" descr=""/>
            <p:cNvPicPr/>
            <p:nvPr/>
          </p:nvPicPr>
          <p:blipFill>
            <a:blip r:embed="rId2"/>
            <a:stretch/>
          </p:blipFill>
          <p:spPr>
            <a:xfrm>
              <a:off x="512280" y="282600"/>
              <a:ext cx="833040" cy="950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object 50"/>
            <p:cNvSpPr/>
            <p:nvPr/>
          </p:nvSpPr>
          <p:spPr>
            <a:xfrm>
              <a:off x="1577160" y="608040"/>
              <a:ext cx="288720" cy="178920"/>
            </a:xfrm>
            <a:custGeom>
              <a:avLst/>
              <a:gdLst>
                <a:gd name="textAreaLeft" fmla="*/ 0 w 288720"/>
                <a:gd name="textAreaRight" fmla="*/ 295200 w 288720"/>
                <a:gd name="textAreaTop" fmla="*/ 0 h 178920"/>
                <a:gd name="textAreaBottom" fmla="*/ 185400 h 1789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39" name="object 51"/>
            <p:cNvGrpSpPr/>
            <p:nvPr/>
          </p:nvGrpSpPr>
          <p:grpSpPr>
            <a:xfrm>
              <a:off x="1917720" y="608040"/>
              <a:ext cx="441360" cy="144720"/>
              <a:chOff x="1917720" y="608040"/>
              <a:chExt cx="441360" cy="144720"/>
            </a:xfrm>
          </p:grpSpPr>
          <p:sp>
            <p:nvSpPr>
              <p:cNvPr id="40" name="object 52"/>
              <p:cNvSpPr/>
              <p:nvPr/>
            </p:nvSpPr>
            <p:spPr>
              <a:xfrm>
                <a:off x="1917720" y="608040"/>
                <a:ext cx="284400" cy="144720"/>
              </a:xfrm>
              <a:custGeom>
                <a:avLst/>
                <a:gdLst>
                  <a:gd name="textAreaLeft" fmla="*/ 0 w 284400"/>
                  <a:gd name="textAreaRight" fmla="*/ 290880 w 284400"/>
                  <a:gd name="textAreaTop" fmla="*/ 0 h 144720"/>
                  <a:gd name="textAreaBottom" fmla="*/ 151200 h 1447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41" name="object 53" descr=""/>
              <p:cNvPicPr/>
              <p:nvPr/>
            </p:nvPicPr>
            <p:blipFill>
              <a:blip r:embed="rId3"/>
              <a:stretch/>
            </p:blipFill>
            <p:spPr>
              <a:xfrm>
                <a:off x="2244240" y="608400"/>
                <a:ext cx="11484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2" name="object 54" descr=""/>
            <p:cNvPicPr/>
            <p:nvPr/>
          </p:nvPicPr>
          <p:blipFill>
            <a:blip r:embed="rId4"/>
            <a:stretch/>
          </p:blipFill>
          <p:spPr>
            <a:xfrm>
              <a:off x="1556640" y="843120"/>
              <a:ext cx="153360" cy="1472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3" name="object 55"/>
            <p:cNvGrpSpPr/>
            <p:nvPr/>
          </p:nvGrpSpPr>
          <p:grpSpPr>
            <a:xfrm>
              <a:off x="1762920" y="844560"/>
              <a:ext cx="671040" cy="177120"/>
              <a:chOff x="1762920" y="844560"/>
              <a:chExt cx="671040" cy="177120"/>
            </a:xfrm>
          </p:grpSpPr>
          <p:pic>
            <p:nvPicPr>
              <p:cNvPr id="44" name="object 56" descr=""/>
              <p:cNvPicPr/>
              <p:nvPr/>
            </p:nvPicPr>
            <p:blipFill>
              <a:blip r:embed="rId5"/>
              <a:stretch/>
            </p:blipFill>
            <p:spPr>
              <a:xfrm>
                <a:off x="1762920" y="844920"/>
                <a:ext cx="11628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5" name="object 57"/>
              <p:cNvSpPr/>
              <p:nvPr/>
            </p:nvSpPr>
            <p:spPr>
              <a:xfrm>
                <a:off x="1917720" y="844560"/>
                <a:ext cx="516240" cy="177120"/>
              </a:xfrm>
              <a:custGeom>
                <a:avLst/>
                <a:gdLst>
                  <a:gd name="textAreaLeft" fmla="*/ 0 w 516240"/>
                  <a:gd name="textAreaRight" fmla="*/ 522720 w 516240"/>
                  <a:gd name="textAreaTop" fmla="*/ 0 h 177120"/>
                  <a:gd name="textAreaBottom" fmla="*/ 183600 h 1771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46" name="object 58"/>
            <p:cNvGrpSpPr/>
            <p:nvPr/>
          </p:nvGrpSpPr>
          <p:grpSpPr>
            <a:xfrm>
              <a:off x="2489040" y="844920"/>
              <a:ext cx="284400" cy="143640"/>
              <a:chOff x="2489040" y="844920"/>
              <a:chExt cx="284400" cy="143640"/>
            </a:xfrm>
          </p:grpSpPr>
          <p:pic>
            <p:nvPicPr>
              <p:cNvPr id="47" name="object 59" descr=""/>
              <p:cNvPicPr/>
              <p:nvPr/>
            </p:nvPicPr>
            <p:blipFill>
              <a:blip r:embed="rId6"/>
              <a:stretch/>
            </p:blipFill>
            <p:spPr>
              <a:xfrm>
                <a:off x="2489040" y="844920"/>
                <a:ext cx="12348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8" name="object 60" descr=""/>
              <p:cNvPicPr/>
              <p:nvPr/>
            </p:nvPicPr>
            <p:blipFill>
              <a:blip r:embed="rId7"/>
              <a:stretch/>
            </p:blipFill>
            <p:spPr>
              <a:xfrm>
                <a:off x="2658960" y="844920"/>
                <a:ext cx="11448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9" name="object 61"/>
            <p:cNvGrpSpPr/>
            <p:nvPr/>
          </p:nvGrpSpPr>
          <p:grpSpPr>
            <a:xfrm>
              <a:off x="1556640" y="1077840"/>
              <a:ext cx="1467000" cy="181440"/>
              <a:chOff x="1556640" y="1077840"/>
              <a:chExt cx="1467000" cy="181440"/>
            </a:xfrm>
          </p:grpSpPr>
          <p:pic>
            <p:nvPicPr>
              <p:cNvPr id="50" name="object 62" descr=""/>
              <p:cNvPicPr/>
              <p:nvPr/>
            </p:nvPicPr>
            <p:blipFill>
              <a:blip r:embed="rId8"/>
              <a:stretch/>
            </p:blipFill>
            <p:spPr>
              <a:xfrm>
                <a:off x="1556640" y="1085400"/>
                <a:ext cx="13680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3" descr=""/>
              <p:cNvPicPr/>
              <p:nvPr/>
            </p:nvPicPr>
            <p:blipFill>
              <a:blip r:embed="rId9"/>
              <a:stretch/>
            </p:blipFill>
            <p:spPr>
              <a:xfrm>
                <a:off x="1725840" y="1085400"/>
                <a:ext cx="15804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4" descr=""/>
              <p:cNvPicPr/>
              <p:nvPr/>
            </p:nvPicPr>
            <p:blipFill>
              <a:blip r:embed="rId10"/>
              <a:stretch/>
            </p:blipFill>
            <p:spPr>
              <a:xfrm>
                <a:off x="1917720" y="1077840"/>
                <a:ext cx="353880" cy="181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3" name="object 65" descr=""/>
              <p:cNvPicPr/>
              <p:nvPr/>
            </p:nvPicPr>
            <p:blipFill>
              <a:blip r:embed="rId11"/>
              <a:stretch/>
            </p:blipFill>
            <p:spPr>
              <a:xfrm>
                <a:off x="2300040" y="1085400"/>
                <a:ext cx="15804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4" name="object 66"/>
              <p:cNvSpPr/>
              <p:nvPr/>
            </p:nvSpPr>
            <p:spPr>
              <a:xfrm>
                <a:off x="2494080" y="1084320"/>
                <a:ext cx="132120" cy="143280"/>
              </a:xfrm>
              <a:custGeom>
                <a:avLst/>
                <a:gdLst>
                  <a:gd name="textAreaLeft" fmla="*/ 0 w 132120"/>
                  <a:gd name="textAreaRight" fmla="*/ 138600 w 132120"/>
                  <a:gd name="textAreaTop" fmla="*/ 0 h 143280"/>
                  <a:gd name="textAreaBottom" fmla="*/ 149760 h 1432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5" name="object 67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61480" y="1084320"/>
                <a:ext cx="163800" cy="1749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6" name="object 68" descr=""/>
              <p:cNvPicPr/>
              <p:nvPr/>
            </p:nvPicPr>
            <p:blipFill>
              <a:blip r:embed="rId13"/>
              <a:stretch/>
            </p:blipFill>
            <p:spPr>
              <a:xfrm>
                <a:off x="2861640" y="1084320"/>
                <a:ext cx="162000" cy="1436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graphicFrame>
        <p:nvGraphicFramePr>
          <p:cNvPr id="57" name="Таблица 60"/>
          <p:cNvGraphicFramePr/>
          <p:nvPr/>
        </p:nvGraphicFramePr>
        <p:xfrm>
          <a:off x="136080" y="1563480"/>
          <a:ext cx="7259040" cy="5361480"/>
        </p:xfrm>
        <a:graphic>
          <a:graphicData uri="http://schemas.openxmlformats.org/drawingml/2006/table">
            <a:tbl>
              <a:tblPr/>
              <a:tblGrid>
                <a:gridCol w="686160"/>
                <a:gridCol w="5643000"/>
                <a:gridCol w="930240"/>
              </a:tblGrid>
              <a:tr h="55188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Calibri"/>
                        </a:rPr>
                        <a:t>Дата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Мастер - класс, посвященный Дню знаний6 «Круг чудес»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14:0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245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Онлайн — лекция РО «Знание»: «Голосуем сердцем — воспитываем примером: выборы в России»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Занятие оздоровительной гимнастикой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14.00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Просмотр фильма русского географического общества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16:0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09.09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Мастерская долголетия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66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09.09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Урок цифровой грамотности: «Национальный мессенджер МАХ»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16:0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Занятие оздоровительной гимнастикой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15.09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Творческая мастерская 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11:30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17.09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Занятие оздоровительной гимнастикой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22.09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Творческая мастерская 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11:3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24.09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Занятие оздоровительной гимнастикой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14.00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0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29.09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Творческая мастерская 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11:30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84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29.09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Консультирование по пенсионным и социальным вопросам с участием представителя регионального отделения партии «Единая Россия2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16.00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034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30.09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Мастерская долголетия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12:00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58" name="object 2"/>
          <p:cNvSpPr/>
          <p:nvPr/>
        </p:nvSpPr>
        <p:spPr>
          <a:xfrm>
            <a:off x="52920" y="7020000"/>
            <a:ext cx="7425000" cy="3671280"/>
          </a:xfrm>
          <a:custGeom>
            <a:avLst/>
            <a:gdLst>
              <a:gd name="textAreaLeft" fmla="*/ 0 w 7425000"/>
              <a:gd name="textAreaRight" fmla="*/ 7431480 w 7425000"/>
              <a:gd name="textAreaTop" fmla="*/ 0 h 3671280"/>
              <a:gd name="textAreaBottom" fmla="*/ 3677040 h 36712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59" name="Группа 2"/>
          <p:cNvGrpSpPr/>
          <p:nvPr/>
        </p:nvGrpSpPr>
        <p:grpSpPr>
          <a:xfrm>
            <a:off x="360000" y="7970040"/>
            <a:ext cx="1141560" cy="126360"/>
            <a:chOff x="360000" y="7970040"/>
            <a:chExt cx="1141560" cy="126360"/>
          </a:xfrm>
        </p:grpSpPr>
        <p:pic>
          <p:nvPicPr>
            <p:cNvPr id="60" name="object 4" descr=""/>
            <p:cNvPicPr/>
            <p:nvPr/>
          </p:nvPicPr>
          <p:blipFill>
            <a:blip r:embed="rId14"/>
            <a:stretch/>
          </p:blipFill>
          <p:spPr>
            <a:xfrm>
              <a:off x="360000" y="7970040"/>
              <a:ext cx="96840" cy="126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1" name="object 5"/>
            <p:cNvSpPr/>
            <p:nvPr/>
          </p:nvSpPr>
          <p:spPr>
            <a:xfrm>
              <a:off x="487080" y="7971840"/>
              <a:ext cx="88200" cy="123120"/>
            </a:xfrm>
            <a:custGeom>
              <a:avLst/>
              <a:gdLst>
                <a:gd name="textAreaLeft" fmla="*/ 0 w 88200"/>
                <a:gd name="textAreaRight" fmla="*/ 94680 w 88200"/>
                <a:gd name="textAreaTop" fmla="*/ 0 h 123120"/>
                <a:gd name="textAreaBottom" fmla="*/ 129600 h 1231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62" name="object 6" descr=""/>
            <p:cNvPicPr/>
            <p:nvPr/>
          </p:nvPicPr>
          <p:blipFill>
            <a:blip r:embed="rId15"/>
            <a:stretch/>
          </p:blipFill>
          <p:spPr>
            <a:xfrm>
              <a:off x="604440" y="7970040"/>
              <a:ext cx="285840" cy="126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3" name="object 7" descr=""/>
            <p:cNvPicPr/>
            <p:nvPr/>
          </p:nvPicPr>
          <p:blipFill>
            <a:blip r:embed="rId16"/>
            <a:stretch/>
          </p:blipFill>
          <p:spPr>
            <a:xfrm>
              <a:off x="917280" y="7970040"/>
              <a:ext cx="312840" cy="126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4" name="object 8" descr=""/>
            <p:cNvPicPr/>
            <p:nvPr/>
          </p:nvPicPr>
          <p:blipFill>
            <a:blip r:embed="rId17"/>
            <a:stretch/>
          </p:blipFill>
          <p:spPr>
            <a:xfrm>
              <a:off x="1261080" y="7971840"/>
              <a:ext cx="103680" cy="122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5" name="object 9" descr=""/>
            <p:cNvPicPr/>
            <p:nvPr/>
          </p:nvPicPr>
          <p:blipFill>
            <a:blip r:embed="rId18"/>
            <a:stretch/>
          </p:blipFill>
          <p:spPr>
            <a:xfrm>
              <a:off x="1395000" y="7971840"/>
              <a:ext cx="106560" cy="1245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66" name=""/>
          <p:cNvSpPr/>
          <p:nvPr/>
        </p:nvSpPr>
        <p:spPr>
          <a:xfrm>
            <a:off x="113760" y="8280000"/>
            <a:ext cx="5285520" cy="222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392000, г. Тамбов, ул. Интернациональная, 37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(4752) 79-29-47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Архипова Е.Н.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Овал 1"/>
          <p:cNvSpPr/>
          <p:nvPr/>
        </p:nvSpPr>
        <p:spPr>
          <a:xfrm>
            <a:off x="6047640" y="7937640"/>
            <a:ext cx="808920" cy="808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68" name="object 10" descr=""/>
          <p:cNvPicPr/>
          <p:nvPr/>
        </p:nvPicPr>
        <p:blipFill>
          <a:blip r:embed="rId19"/>
          <a:stretch/>
        </p:blipFill>
        <p:spPr>
          <a:xfrm>
            <a:off x="6162480" y="8142120"/>
            <a:ext cx="595080" cy="51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"/>
          <p:cNvSpPr/>
          <p:nvPr/>
        </p:nvSpPr>
        <p:spPr>
          <a:xfrm>
            <a:off x="3119760" y="5210280"/>
            <a:ext cx="154692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0" name="object 11"/>
          <p:cNvSpPr/>
          <p:nvPr/>
        </p:nvSpPr>
        <p:spPr>
          <a:xfrm>
            <a:off x="6123240" y="8786880"/>
            <a:ext cx="9111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71" name="Рисунок 1" descr=""/>
          <p:cNvPicPr/>
          <p:nvPr/>
        </p:nvPicPr>
        <p:blipFill>
          <a:blip r:embed="rId20"/>
          <a:stretch/>
        </p:blipFill>
        <p:spPr>
          <a:xfrm>
            <a:off x="6184080" y="9615600"/>
            <a:ext cx="808920" cy="808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object 12"/>
          <p:cNvSpPr/>
          <p:nvPr/>
        </p:nvSpPr>
        <p:spPr>
          <a:xfrm>
            <a:off x="3983400" y="7200000"/>
            <a:ext cx="329112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Application>LibreOffice/24.8.5.2$Linux_X86_64 LibreOffice_project/480$Build-2</Application>
  <AppVersion>15.0000</AppVersion>
  <Words>221</Words>
  <Paragraphs>87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2026-08-28T14:21:24Z</cp:lastPrinted>
  <dcterms:modified xsi:type="dcterms:W3CDTF">2026-08-28T14:21:37Z</dcterms:modified>
  <cp:revision>68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