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3384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/>
              <a:t>НА</a:t>
            </a:r>
            <a:r>
              <a:rPr spc="-5"/>
              <a:t> </a:t>
            </a:r>
            <a:r>
              <a:rPr lang="ru-RU" spc="-10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г.Асино,ул.им.Ленина,40а, офис 1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номер:89528824207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Бычкова Ольга Александровна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860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600" b="1" spc="-5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17:00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08:00 – 15:45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349250" y="2077881"/>
          <a:ext cx="6790065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Лекция: Ежемесячная</a:t>
                      </a:r>
                      <a:r>
                        <a:rPr lang="ru-RU" sz="18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денежная выплата и предоставление (отказ) набора социальных услуг (НСУ)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20.08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О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перерасчете размера пенсии работающим пенсионерам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11:00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21.08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Лекция: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Социальная инженерия: почему люди сами отдают мошенникам деньги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28.08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Лекция: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«Цифровой мир без страха: технологии для общения, здоровья</a:t>
                      </a:r>
                      <a:r>
                        <a:rPr lang="ru-RU" baseline="0" smtClean="0"/>
                        <a:t>, досуга»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</TotalTime>
  <Words>97</Words>
  <Application>Microsoft Office PowerPoint</Application>
  <PresentationFormat>Произвольный</PresentationFormat>
  <Paragraphs>23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Моторыкина Ольга Викторовна</cp:lastModifiedBy>
  <cp:revision>27</cp:revision>
  <dcterms:created xsi:type="dcterms:W3CDTF">2025-11-06T11:20:25Z</dcterms:created>
  <dcterms:modified xsi:type="dcterms:W3CDTF">2026-07-30T03:37:47Z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