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206" y="14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0113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smtClean="0">
                <a:solidFill>
                  <a:srgbClr val="FFFFFF"/>
                </a:solidFill>
                <a:latin typeface="Calibri"/>
                <a:cs typeface="Calibri"/>
              </a:rPr>
              <a:t>ЖД</a:t>
            </a:r>
            <a:r>
              <a:rPr sz="1300" smtClean="0">
                <a:solidFill>
                  <a:srgbClr val="FFFFFF"/>
                </a:solidFill>
                <a:latin typeface="Calibri"/>
                <a:cs typeface="Calibri"/>
              </a:rPr>
              <a:t>аши</a:t>
            </a:r>
            <a:r>
              <a:rPr sz="1300" spc="-3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 Наши Наши к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онтакты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endParaRPr sz="130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636200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, Томская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область,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Бакчарский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район, с.Бакчар. пер.Трактовый, д.32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838(249)21-981, 21-982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Крупина Алёна Николаевна, Пластунова Евгения Борисовна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420664" y="2203428"/>
          <a:ext cx="6790065" cy="7370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2665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11.08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Лекция: Ежемесячная денежная выплата и предоставление (отказ) набора социальных услуг (НСУ).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9885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20.08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 перерасчете размера пенсии  работающим пенсионерам 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1000132">
                <a:tc>
                  <a:txBody>
                    <a:bodyPr/>
                    <a:lstStyle/>
                    <a:p>
                      <a:r>
                        <a:rPr lang="ru-RU" dirty="0" smtClean="0"/>
                        <a:t>21.08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 Социальная инженерия: почему люди сами отдают мошенникам деньги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626652">
                <a:tc>
                  <a:txBody>
                    <a:bodyPr/>
                    <a:lstStyle/>
                    <a:p>
                      <a:r>
                        <a:rPr lang="ru-RU" dirty="0" smtClean="0"/>
                        <a:t>27.08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Встреча "Наш </a:t>
                      </a:r>
                      <a:r>
                        <a:rPr lang="ru-RU" dirty="0" err="1" smtClean="0"/>
                        <a:t>Бакчар</a:t>
                      </a:r>
                      <a:r>
                        <a:rPr lang="ru-RU" dirty="0" smtClean="0"/>
                        <a:t>"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626652">
                <a:tc>
                  <a:txBody>
                    <a:bodyPr/>
                    <a:lstStyle/>
                    <a:p>
                      <a:r>
                        <a:rPr lang="ru-RU" dirty="0" smtClean="0"/>
                        <a:t>28.08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 «Цифровой мир без страха: технологии для общения, здоровья, досуга»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580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119</Words>
  <Application>Microsoft Office PowerPoint</Application>
  <PresentationFormat>Произвольный</PresentationFormat>
  <Paragraphs>28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Крупина Алена Николаевна</cp:lastModifiedBy>
  <cp:revision>24</cp:revision>
  <dcterms:created xsi:type="dcterms:W3CDTF">2025-11-06T11:20:25Z</dcterms:created>
  <dcterms:modified xsi:type="dcterms:W3CDTF">2026-05-22T08:43:02Z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