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42113" cy="987266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318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21050" y="108000"/>
            <a:ext cx="3886200" cy="774571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ct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/>
              <a:t>     АВГУСТ </a:t>
            </a: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>
                <a:solidFill>
                  <a:srgbClr val="FFFFFF"/>
                </a:solidFill>
                <a:latin typeface="Calibri"/>
                <a:cs typeface="Calibri"/>
              </a:rPr>
              <a:t> 3-61-25, 3-50-85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Адрес: г.Стрежевой . 2 </a:t>
            </a:r>
            <a:r>
              <a:rPr lang="ru-RU" sz="1300" dirty="0" err="1">
                <a:solidFill>
                  <a:srgbClr val="FFFFFF"/>
                </a:solidFill>
                <a:latin typeface="Calibri"/>
                <a:cs typeface="Calibri"/>
              </a:rPr>
              <a:t>мкр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., д.238 ( напротив </a:t>
            </a:r>
            <a:r>
              <a:rPr lang="ru-RU" sz="1300" dirty="0" err="1">
                <a:solidFill>
                  <a:srgbClr val="FFFFFF"/>
                </a:solidFill>
                <a:latin typeface="Calibri"/>
                <a:cs typeface="Calibri"/>
              </a:rPr>
              <a:t>Чайхоны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номер 3-61-25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Ермакова Ирина Николаевна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>
                <a:solidFill>
                  <a:srgbClr val="FFFFFF"/>
                </a:solidFill>
                <a:latin typeface="Calibri"/>
                <a:cs typeface="Calibri"/>
              </a:rPr>
              <a:t>Томской 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108000"/>
            <a:ext cx="2518182" cy="991051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716200"/>
              </p:ext>
            </p:extLst>
          </p:nvPr>
        </p:nvGraphicFramePr>
        <p:xfrm>
          <a:off x="298347" y="1176482"/>
          <a:ext cx="6866535" cy="8474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6516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5099084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980935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68587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6217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05.08.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Оказание бесплатной юридической консультации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2730348"/>
                  </a:ext>
                </a:extLst>
              </a:tr>
              <a:tr h="57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07.08.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Лекция: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«Снижение веса- путь к выздоровлению».</a:t>
                      </a:r>
                      <a:r>
                        <a:rPr lang="ru-RU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Лектор- 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В.Гусейнова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2668097"/>
                  </a:ext>
                </a:extLst>
              </a:tr>
              <a:tr h="14119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11.08.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Видеолекция: «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Ежемесячная денежная выплата и предоставление (отказ) набора социальных услуг (НСУ)». Мирошникова О.Н. ведущий специалист - эксперт отдела контроля установления социальных выплат.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12.08.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Лекция: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«Желчнокаменная болезнь».</a:t>
                      </a:r>
                      <a:r>
                        <a:rPr lang="ru-RU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Лектор- 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В.Гусейнова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906307"/>
                  </a:ext>
                </a:extLst>
              </a:tr>
              <a:tr h="11314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20.08.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Видеолекция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:</a:t>
                      </a:r>
                      <a:r>
                        <a:rPr lang="ru-RU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«О перерасчете размера пенсии  работающим пенсионерам». Ларионова Я.О. начальник Управления установления пенсий ОСФР по Томской области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09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21.08.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Видеолекция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:</a:t>
                      </a:r>
                      <a:r>
                        <a:rPr lang="ru-RU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«Социальная инженерия: почему люди сами отдают мошенникам деньги». </a:t>
                      </a:r>
                      <a:r>
                        <a:rPr lang="ru-RU" sz="18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Щукова</a:t>
                      </a:r>
                      <a:r>
                        <a:rPr lang="ru-RU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М.С. заместитель начальника юридического отдела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14394571"/>
                  </a:ext>
                </a:extLst>
              </a:tr>
              <a:tr h="57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25.08.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Видеолекция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: «В преддверии выборов».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05445679"/>
                  </a:ext>
                </a:extLst>
              </a:tr>
              <a:tr h="570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26.08.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Оказание практической помощи при использовании мобильного телефона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83747344"/>
                  </a:ext>
                </a:extLst>
              </a:tr>
              <a:tr h="6763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28.08.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Видеолекция: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«Цифровой мир без страха: технологии для общения, здоровья, досуга»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3857"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месяца: Плетение маскировочных сетей для нужд СВО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9304</TotalTime>
  <Words>226</Words>
  <Application>Microsoft Office PowerPoint</Application>
  <PresentationFormat>Произвольный</PresentationFormat>
  <Paragraphs>40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Calibri</vt:lpstr>
      <vt:lpstr>Times New Roman</vt:lpstr>
      <vt:lpstr>Office Theme</vt:lpstr>
      <vt:lpstr>МЕРОПРИЯТИЯ НА      АВГУСТ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Ермакова Ирина Николаевна</cp:lastModifiedBy>
  <cp:revision>56</cp:revision>
  <cp:lastPrinted>2026-06-26T03:15:43Z</cp:lastPrinted>
  <dcterms:created xsi:type="dcterms:W3CDTF">2025-11-06T11:20:25Z</dcterms:created>
  <dcterms:modified xsi:type="dcterms:W3CDTF">2026-07-20T06:35:11Z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