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69100" cy="9906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 Зырянское ,ул.Чапаева,д.1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8(38243) 22-257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Нефедова С.В.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41761" y="7176477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	          пятница 08:30 – 15:30 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91434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Зырянском районе</a:t>
            </a:r>
          </a:p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ОСФР по Томской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0343415"/>
              </p:ext>
            </p:extLst>
          </p:nvPr>
        </p:nvGraphicFramePr>
        <p:xfrm>
          <a:off x="277787" y="1961432"/>
          <a:ext cx="7174215" cy="4848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3042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254875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316298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7549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591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06.08.2026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Урок </a:t>
                      </a:r>
                      <a:r>
                        <a:rPr lang="ru-RU" sz="1800" b="0" smtClean="0">
                          <a:latin typeface="+mn-lt"/>
                          <a:cs typeface="Calibri Light"/>
                        </a:rPr>
                        <a:t>компьютерной грамотности.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91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11.08.2026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Лекция: Ежемесячная денежная выплата и предоставление (отказ) набора социальных услуг (НСУ).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58735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20.08.2026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 перерасчете размера пенсии  работающим пенсионерам 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6911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21.08.2026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Лекция: Социальная инженерия: почему люди сами отдают мошенникам деньги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6911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25.08.2026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/>
                        <a:t>Лекция Горецкого П. Его величество выбор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911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28.08.2026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/>
                        <a:t>Лекция: «Цифровой мир без страха: технологии для общения, здоровья, досуга»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14:00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124</Words>
  <Application>Microsoft Office PowerPoint</Application>
  <PresentationFormat>Произвольный</PresentationFormat>
  <Paragraphs>31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080NefedovaSV</cp:lastModifiedBy>
  <cp:revision>36</cp:revision>
  <cp:lastPrinted>2026-03-25T06:20:55Z</cp:lastPrinted>
  <dcterms:created xsi:type="dcterms:W3CDTF">2025-11-06T11:20:25Z</dcterms:created>
  <dcterms:modified xsi:type="dcterms:W3CDTF">2026-07-27T09:55:51Z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