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1206" y="28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5/22/2026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5/22/2026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5/22/2026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35506" y="316976"/>
            <a:ext cx="2503809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/>
              <a:t>НА</a:t>
            </a:r>
            <a:r>
              <a:rPr spc="-5"/>
              <a:t> </a:t>
            </a:r>
            <a:r>
              <a:rPr lang="ru-RU" spc="-10" dirty="0" smtClean="0"/>
              <a:t>НОЯБРЬ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50113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smtClean="0">
                <a:solidFill>
                  <a:srgbClr val="FFFFFF"/>
                </a:solidFill>
                <a:latin typeface="Calibri"/>
                <a:cs typeface="Calibri"/>
              </a:rPr>
              <a:t>ЖД</a:t>
            </a:r>
            <a:r>
              <a:rPr sz="1300" smtClean="0">
                <a:solidFill>
                  <a:srgbClr val="FFFFFF"/>
                </a:solidFill>
                <a:latin typeface="Calibri"/>
                <a:cs typeface="Calibri"/>
              </a:rPr>
              <a:t>аши</a:t>
            </a:r>
            <a:r>
              <a:rPr sz="1300" spc="-35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300" spc="-35" dirty="0" smtClean="0">
                <a:solidFill>
                  <a:srgbClr val="FFFFFF"/>
                </a:solidFill>
                <a:latin typeface="Calibri"/>
                <a:cs typeface="Calibri"/>
              </a:rPr>
              <a:t>  Наши Наши к</a:t>
            </a:r>
            <a:r>
              <a:rPr sz="1300" spc="-10" smtClean="0">
                <a:solidFill>
                  <a:srgbClr val="FFFFFF"/>
                </a:solidFill>
                <a:latin typeface="Calibri"/>
                <a:cs typeface="Calibri"/>
              </a:rPr>
              <a:t>онтакты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 </a:t>
            </a:r>
            <a:endParaRPr sz="1300" smtClean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636200</a:t>
            </a:r>
            <a:r>
              <a:rPr lang="ru-RU" sz="1300" smtClean="0">
                <a:solidFill>
                  <a:srgbClr val="FFFFFF"/>
                </a:solidFill>
                <a:latin typeface="Calibri"/>
                <a:cs typeface="Calibri"/>
              </a:rPr>
              <a:t>, Томская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область,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Бакчарский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район, с.Бакчар. пер.Трактовый, д.32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838(249)21-981, 21-982</a:t>
            </a: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Крупина Алёна Николаевна, Пластунова Евгения Борисовна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09:30</a:t>
            </a:r>
            <a:r>
              <a:rPr sz="1600" b="1" spc="-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58595B"/>
                </a:solidFill>
                <a:latin typeface="Calibri"/>
                <a:cs typeface="Calibri"/>
              </a:rPr>
              <a:t>17:30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75692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Calibri"/>
                <a:cs typeface="Calibri"/>
              </a:rPr>
              <a:t>Санкт-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Петербургу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Ленинградской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46103775"/>
              </p:ext>
            </p:extLst>
          </p:nvPr>
        </p:nvGraphicFramePr>
        <p:xfrm>
          <a:off x="492102" y="2131990"/>
          <a:ext cx="6790065" cy="73701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480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4796320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1151265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62665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358087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+mn-lt"/>
                          <a:cs typeface="Calibri"/>
                        </a:rPr>
                        <a:t>10.11</a:t>
                      </a:r>
                      <a:endParaRPr lang="ru-RU" sz="18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Лекция: Ежемесячная денежная компенсация членам семьи умершего (погибшего) военнослужащего.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"/>
                        </a:rPr>
                        <a:t>14:00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85952597"/>
                  </a:ext>
                </a:extLst>
              </a:tr>
              <a:tr h="988527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+mn-lt"/>
                          <a:cs typeface="Calibri"/>
                        </a:rPr>
                        <a:t>19.11</a:t>
                      </a:r>
                      <a:endParaRPr lang="ru-RU" sz="18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О пенсионном обеспечении многодетных матерей (в т.ч. имеющих звание «Мать героиня»»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11:00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1000132">
                <a:tc>
                  <a:txBody>
                    <a:bodyPr/>
                    <a:lstStyle/>
                    <a:p>
                      <a:r>
                        <a:rPr lang="ru-RU" dirty="0" smtClean="0"/>
                        <a:t>20.11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Викторина "Молоды душой"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14:00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32380059"/>
                  </a:ext>
                </a:extLst>
              </a:tr>
              <a:tr h="626652">
                <a:tc>
                  <a:txBody>
                    <a:bodyPr/>
                    <a:lstStyle/>
                    <a:p>
                      <a:r>
                        <a:rPr lang="ru-RU" dirty="0" smtClean="0"/>
                        <a:t>27.11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Лекция: «Планирование будущего: цели, мечты, проекты»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11:00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85857638"/>
                  </a:ext>
                </a:extLst>
              </a:tr>
              <a:tr h="62665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00774102"/>
                  </a:ext>
                </a:extLst>
              </a:tr>
              <a:tr h="35808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63888923"/>
                  </a:ext>
                </a:extLst>
              </a:tr>
              <a:tr h="35808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75152705"/>
                  </a:ext>
                </a:extLst>
              </a:tr>
              <a:tr h="35808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88993823"/>
                  </a:ext>
                </a:extLst>
              </a:tr>
              <a:tr h="35808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85150150"/>
                  </a:ext>
                </a:extLst>
              </a:tr>
              <a:tr h="35808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06253813"/>
                  </a:ext>
                </a:extLst>
              </a:tr>
              <a:tr h="35808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93668839"/>
                  </a:ext>
                </a:extLst>
              </a:tr>
              <a:tr h="35808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317127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</TotalTime>
  <Words>108</Words>
  <Application>Microsoft Office PowerPoint</Application>
  <PresentationFormat>Произвольный</PresentationFormat>
  <Paragraphs>25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НОЯБРЬ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Крупина Алена Николаевна</cp:lastModifiedBy>
  <cp:revision>27</cp:revision>
  <dcterms:created xsi:type="dcterms:W3CDTF">2025-11-06T11:20:25Z</dcterms:created>
  <dcterms:modified xsi:type="dcterms:W3CDTF">2026-05-22T08:51:03Z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