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8928100"/>
            <a:ext cx="7345680" cy="15240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 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501650" y="9385300"/>
            <a:ext cx="5114290" cy="67460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Томская обл., г.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Северск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Ленина 88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473450" y="6794501"/>
            <a:ext cx="3643191" cy="7297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4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четверг: </a:t>
            </a: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08:00</a:t>
            </a:r>
            <a:r>
              <a:rPr lang="ru-RU"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4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15:45. Пятница 08:00 – 15:45</a:t>
            </a:r>
            <a:endParaRPr lang="ru-RU" sz="14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196850" y="1841500"/>
          <a:ext cx="7086601" cy="7796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27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988127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4709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9920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03.11.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«Вместе мы — Россия» </a:t>
                      </a:r>
                      <a:r>
                        <a:rPr lang="en-US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8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встреча участников ЦОСП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Разговоры по душам — кто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откуда 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родом.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13: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9846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05.11.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  Дню народного единства России  - посещение музея ЗАТО </a:t>
                      </a:r>
                      <a:r>
                        <a:rPr lang="ru-RU" sz="16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Северск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 Выставка  -  По реке времени. 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93128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Лекция: Ежемесячная денежная компенсация членам семьи умершего (погибшего) военнослужащего.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2085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12.11.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 «Знание».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Прямой эфир  «Кино большой страны:</a:t>
                      </a:r>
                      <a:r>
                        <a:rPr lang="ru-RU" sz="16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искусство, которое объединяет.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69846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17.11.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Индивидуальные  консультации по  пенсиям и другим социальным выплатам.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93128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 пенсионном обеспечении многодетных матерей (в т.ч. имеющих звание «Мать героиня».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108649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23.11.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Всероссийская общественная </a:t>
                      </a:r>
                    </a:p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организация «Русское географическое общество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». Показ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фильма </a:t>
                      </a: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«Планета Тува. По следам секретной экспедиции  Сергея Минцлова».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10:00  </a:t>
                      </a:r>
                    </a:p>
                  </a:txBody>
                  <a:tcPr/>
                </a:tc>
              </a:tr>
              <a:tr h="83815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24.11.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Уроки для начинающего  - использование смартфона и компьютера</a:t>
                      </a:r>
                    </a:p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Активист ЦОСП   Мартова Н.Н.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11-00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65189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27.11.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Лекция: «Планирование будущего: цели, мечты, проекты».</a:t>
                      </a:r>
                      <a:endParaRPr lang="ru-RU" sz="16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</TotalTime>
  <Words>182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080PodviginaNV</cp:lastModifiedBy>
  <cp:revision>80</cp:revision>
  <dcterms:created xsi:type="dcterms:W3CDTF">2025-11-06T11:20:25Z</dcterms:created>
  <dcterms:modified xsi:type="dcterms:W3CDTF">2026-10-27T04:45:37Z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