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4B92C-8FA2-462D-B230-05D979981567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DE098-505F-4E18-91A3-2B581E9B1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513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DE098-505F-4E18-91A3-2B581E9B1E7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412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21050" y="108000"/>
            <a:ext cx="3886200" cy="77457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ct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/>
              <a:t>     НОЯБРЬ </a:t>
            </a: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>
                <a:solidFill>
                  <a:srgbClr val="FFFFFF"/>
                </a:solidFill>
                <a:latin typeface="Calibri"/>
                <a:cs typeface="Calibri"/>
              </a:rPr>
              <a:t> 3-61-25, 3-50-85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Адрес: г.Стрежевой . 2 </a:t>
            </a:r>
            <a:r>
              <a:rPr lang="ru-RU" sz="1300" dirty="0" err="1">
                <a:solidFill>
                  <a:srgbClr val="FFFFFF"/>
                </a:solidFill>
                <a:latin typeface="Calibri"/>
                <a:cs typeface="Calibri"/>
              </a:rPr>
              <a:t>мкр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., д.238 ( напротив </a:t>
            </a:r>
            <a:r>
              <a:rPr lang="ru-RU" sz="1300" dirty="0" err="1">
                <a:solidFill>
                  <a:srgbClr val="FFFFFF"/>
                </a:solidFill>
                <a:latin typeface="Calibri"/>
                <a:cs typeface="Calibri"/>
              </a:rPr>
              <a:t>Чайхоны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номер 3-61-25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Ермакова Ирина Николаевна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>
                <a:solidFill>
                  <a:srgbClr val="FFFFFF"/>
                </a:solidFill>
                <a:latin typeface="Calibri"/>
                <a:cs typeface="Calibri"/>
              </a:rPr>
              <a:t>Томской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108000"/>
            <a:ext cx="2518182" cy="991051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5115" y="8055321"/>
            <a:ext cx="601642" cy="5684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843546"/>
              </p:ext>
            </p:extLst>
          </p:nvPr>
        </p:nvGraphicFramePr>
        <p:xfrm>
          <a:off x="430454" y="1152129"/>
          <a:ext cx="6929196" cy="7655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365">
                  <a:extLst>
                    <a:ext uri="{9D8B030D-6E8A-4147-A177-3AD203B41FA5}">
                      <a16:colId xmlns:a16="http://schemas.microsoft.com/office/drawing/2014/main" val="4074742491"/>
                    </a:ext>
                  </a:extLst>
                </a:gridCol>
                <a:gridCol w="5288220">
                  <a:extLst>
                    <a:ext uri="{9D8B030D-6E8A-4147-A177-3AD203B41FA5}">
                      <a16:colId xmlns:a16="http://schemas.microsoft.com/office/drawing/2014/main" val="3160443083"/>
                    </a:ext>
                  </a:extLst>
                </a:gridCol>
                <a:gridCol w="1022611">
                  <a:extLst>
                    <a:ext uri="{9D8B030D-6E8A-4147-A177-3AD203B41FA5}">
                      <a16:colId xmlns:a16="http://schemas.microsoft.com/office/drawing/2014/main" val="3299580881"/>
                    </a:ext>
                  </a:extLst>
                </a:gridCol>
              </a:tblGrid>
              <a:tr h="71338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24205"/>
                  </a:ext>
                </a:extLst>
              </a:tr>
              <a:tr h="9035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10.11.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Видеолекция: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«Ежемесячная денежная компенсация членам семьи умершего (погибшего) военнослужащего.»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14.00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72730348"/>
                  </a:ext>
                </a:extLst>
              </a:tr>
              <a:tr h="9035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Видеолекция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: « Кино большой страны: искусство, которое объединяет.» Российское общество </a:t>
                      </a:r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«Знание»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14.00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7515537"/>
                  </a:ext>
                </a:extLst>
              </a:tr>
              <a:tr h="6220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12.11.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Оказание бесплатной юридической консультации</a:t>
                      </a:r>
                    </a:p>
                    <a:p>
                      <a:pPr algn="l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14.30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3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18.11.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Лекция: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«Дышим легко: медсестра о заболеваниях дыхательных путей». Лектор- 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В.Гусейнова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6906307"/>
                  </a:ext>
                </a:extLst>
              </a:tr>
              <a:tr h="12013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Видеолекция: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«О пенсионном обеспечении многодетных матерей (в т.ч. имеющих звание «Мать героиня». Ларионова Я.О. начальник Управления установления пенсий ОСФР по Томской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11.00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69118789"/>
                  </a:ext>
                </a:extLst>
              </a:tr>
              <a:tr h="9278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25.11.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Оказание практической помощи при использовании мобильного телефона</a:t>
                      </a:r>
                    </a:p>
                    <a:p>
                      <a:pPr algn="l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16.00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78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Видеолекция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:</a:t>
                      </a:r>
                      <a:r>
                        <a:rPr lang="ru-R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«Планирование будущего: цели, мечты, проекты». Щепёткина З.С., психолог отдела кадров ОСФР по Томской области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14.00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3383"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месяца: Плетение маскировочных сетей для нужд СВО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712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12197</TotalTime>
  <Words>198</Words>
  <Application>Microsoft Office PowerPoint</Application>
  <PresentationFormat>Произвольный</PresentationFormat>
  <Paragraphs>35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Aptos</vt:lpstr>
      <vt:lpstr>Calibri</vt:lpstr>
      <vt:lpstr>Times New Roman</vt:lpstr>
      <vt:lpstr>Office Theme</vt:lpstr>
      <vt:lpstr>МЕРОПРИЯТИЯ НА      НОЯБРЬ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Ермакова Ирина Николаевна</cp:lastModifiedBy>
  <cp:revision>65</cp:revision>
  <cp:lastPrinted>2026-09-29T01:55:45Z</cp:lastPrinted>
  <dcterms:created xsi:type="dcterms:W3CDTF">2025-11-06T11:20:25Z</dcterms:created>
  <dcterms:modified xsi:type="dcterms:W3CDTF">2026-10-29T06:53:51Z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