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14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Тегульдет, ул. Парковая д.5 кабинет №7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2-10-57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Демина Надежда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120613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                                                пятница 08:30 – 15:30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515518"/>
              </p:ext>
            </p:extLst>
          </p:nvPr>
        </p:nvGraphicFramePr>
        <p:xfrm>
          <a:off x="349250" y="2077881"/>
          <a:ext cx="6790065" cy="476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0181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День народного единства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Лекция: Ежемесячная денежная компенсация членам семьи умершего (погибшего) военнослужащего.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19.11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 пенсионном обеспечении многодетных матерей (в </a:t>
                      </a: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т.ч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. имеющих звание «Мать героиня»)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(Управление установления пенсий ОСФР по Томской области)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27.11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Лекция: «Планирование будущего: цели, мечты, проекты»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121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020-1001</cp:lastModifiedBy>
  <cp:revision>22</cp:revision>
  <dcterms:created xsi:type="dcterms:W3CDTF">2025-11-06T11:20:25Z</dcterms:created>
  <dcterms:modified xsi:type="dcterms:W3CDTF">2026-02-02T07:47:51Z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