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69100" cy="99060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84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/>
              <a:t>НА</a:t>
            </a:r>
            <a:r>
              <a:rPr spc="-5"/>
              <a:t> </a:t>
            </a:r>
            <a:r>
              <a:rPr lang="ru-RU" spc="-5" dirty="0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с. Зырянское ,ул.Чапаева,д.1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 8(38243) 22-257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Нефедова С.В.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41761" y="7176477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	          пятница 08:30 – 15:30 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91434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служба (на правах отдела) в Зырянском районе</a:t>
            </a:r>
          </a:p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ОСФР по Томской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84428121"/>
              </p:ext>
            </p:extLst>
          </p:nvPr>
        </p:nvGraphicFramePr>
        <p:xfrm>
          <a:off x="277787" y="1961432"/>
          <a:ext cx="7174215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042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254875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316298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7549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45917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10.11.2026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Лекция: Ежемесячная денежная компенсация членам семьи умершего (погибшего) военнослужащего.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917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12.11.2026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Кино большой страны: искусство, которое объединяет»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58735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</a:t>
                      </a:r>
                      <a:r>
                        <a:rPr lang="en-US" sz="1800" b="1" dirty="0" smtClean="0">
                          <a:latin typeface="+mn-lt"/>
                          <a:cs typeface="Calibri"/>
                        </a:rPr>
                        <a:t>3</a:t>
                      </a: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.11.2026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Документальный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фильм « АЛСИБ. Хроника воздушной трассы» Русское географическое общество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  <a:endParaRPr lang="ru-RU" b="0" dirty="0" smtClean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6911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19.11.2026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О пенсионном обеспечении многодетных матерей (в т.ч. имеющих звание «Мать героиня»)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6911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27.11.2026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Лекция: «Планирование будущего: цели, мечты, проекты»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</TotalTime>
  <Words>125</Words>
  <Application>Microsoft Office PowerPoint</Application>
  <PresentationFormat>Произвольный</PresentationFormat>
  <Paragraphs>28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НОЯБРЬ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080NefedovaSV</cp:lastModifiedBy>
  <cp:revision>34</cp:revision>
  <cp:lastPrinted>2026-03-25T06:20:55Z</cp:lastPrinted>
  <dcterms:created xsi:type="dcterms:W3CDTF">2025-11-06T11:20:25Z</dcterms:created>
  <dcterms:modified xsi:type="dcterms:W3CDTF">2026-10-12T06:30:01Z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