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210820" y="710946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 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928100"/>
            <a:ext cx="5114290" cy="1578894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32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32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32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Томская обл., г.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Северск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 Ленина 88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397250" y="7404098"/>
            <a:ext cx="3719391" cy="7297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lang="ru-RU" sz="14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четверг: 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08:00</a:t>
            </a:r>
            <a:r>
              <a:rPr lang="ru-RU" sz="14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4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15:45. Пятница 08:00 – 15:45</a:t>
            </a:r>
            <a:endParaRPr lang="ru-RU" sz="14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216650" y="8318500"/>
            <a:ext cx="601642" cy="516559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196850" y="1841501"/>
          <a:ext cx="7086601" cy="6987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273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064327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43001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5962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9423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07.08.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Возможности </a:t>
                      </a:r>
                      <a:r>
                        <a:rPr lang="ru-RU" sz="1800" dirty="0" err="1" smtClean="0"/>
                        <a:t>мессенджера</a:t>
                      </a:r>
                      <a:r>
                        <a:rPr lang="ru-RU" sz="1800" dirty="0" smtClean="0"/>
                        <a:t> МАХ Регистрация и получение ID (цифрового удостоверения) в МAX.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09:00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9423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11.08.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Лекция: Ежемесячная денежная выплата и предоставление (отказ) набора социальных услуг (НСУ).</a:t>
                      </a:r>
                      <a:endParaRPr lang="ru-RU" sz="16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94232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14.08</a:t>
                      </a: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Индивидуальные  консультации по 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беззаявительному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перерасчёту пенсии работающим пенсионерам с 01.08.2026 года.</a:t>
                      </a:r>
                      <a:endParaRPr lang="ru-RU" sz="16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10:00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73231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en-US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9</a:t>
                      </a: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</a:t>
                      </a:r>
                      <a:r>
                        <a:rPr lang="en-US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8</a:t>
                      </a: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Яблочный спас. Конкурс на лучшее блюдо из яблок.</a:t>
                      </a:r>
                      <a:endParaRPr lang="ru-RU" sz="16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r>
                        <a:rPr lang="en-US" dirty="0" smtClean="0"/>
                        <a:t>2</a:t>
                      </a:r>
                      <a:r>
                        <a:rPr lang="ru-RU" dirty="0" smtClean="0"/>
                        <a:t>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69531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</a:t>
                      </a:r>
                      <a:r>
                        <a:rPr lang="en-US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.0</a:t>
                      </a:r>
                      <a:r>
                        <a:rPr lang="en-US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8</a:t>
                      </a: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 перерасчете размера пенсии  работающим пенсионерам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ru-RU" sz="16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r>
                        <a:rPr lang="en-US" dirty="0" smtClean="0"/>
                        <a:t>1</a:t>
                      </a:r>
                      <a:r>
                        <a:rPr lang="ru-RU" dirty="0" smtClean="0"/>
                        <a:t>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70674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2</a:t>
                      </a:r>
                      <a:r>
                        <a:rPr lang="en-US" sz="1800" b="1" dirty="0" smtClean="0">
                          <a:latin typeface="+mn-lt"/>
                          <a:cs typeface="Calibri"/>
                        </a:rPr>
                        <a:t>1</a:t>
                      </a: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.0</a:t>
                      </a:r>
                      <a:r>
                        <a:rPr lang="en-US" sz="1800" b="1" dirty="0" smtClean="0">
                          <a:latin typeface="+mn-lt"/>
                          <a:cs typeface="Calibri"/>
                        </a:rPr>
                        <a:t>8</a:t>
                      </a: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.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Лекция: Социальная инженерия: почему люди сами отдают мошенникам деньги</a:t>
                      </a:r>
                      <a:endParaRPr lang="ru-RU" sz="16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en-US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</a:t>
                      </a: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70674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25.08.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/>
                        <a:t>Лекция в преддверии выборов на тему </a:t>
                      </a:r>
                      <a:r>
                        <a:rPr lang="ru-RU" sz="1600" b="1" dirty="0" smtClean="0"/>
                        <a:t>«Его величество выбор</a:t>
                      </a:r>
                      <a:r>
                        <a:rPr lang="ru-RU" sz="1600" b="0" dirty="0" smtClean="0"/>
                        <a:t>» история и т.д. среди ЦОСП ТО </a:t>
                      </a:r>
                      <a:endParaRPr lang="ru-RU" sz="1600" b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5962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28</a:t>
                      </a:r>
                      <a:r>
                        <a:rPr lang="ru-RU" b="1" dirty="0" smtClean="0"/>
                        <a:t>.08.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Лекция: «Цифровой мир без страха: технологии для общения, здоровья, досуга»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</TotalTime>
  <Words>190</Words>
  <Application>Microsoft Office PowerPoint</Application>
  <PresentationFormat>Произвольный</PresentationFormat>
  <Paragraphs>34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080PodviginaNV</cp:lastModifiedBy>
  <cp:revision>47</cp:revision>
  <dcterms:created xsi:type="dcterms:W3CDTF">2025-11-06T11:20:25Z</dcterms:created>
  <dcterms:modified xsi:type="dcterms:W3CDTF">2026-07-30T03:27:58Z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