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84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 </a:t>
            </a:r>
            <a:r>
              <a:rPr lang="ru-RU" spc="-10" dirty="0" smtClean="0"/>
              <a:t>АВГУСТ 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номер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ФИО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349250" y="2222500"/>
          <a:ext cx="6790065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244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b="1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Шахматный</a:t>
                      </a:r>
                      <a:r>
                        <a:rPr lang="ru-RU" sz="1800" b="1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турнир</a:t>
                      </a:r>
                      <a:endParaRPr lang="ru-RU" sz="1800" b="1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15:</a:t>
                      </a:r>
                      <a:r>
                        <a:rPr lang="ru-RU" sz="1800" b="1" spc="-25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19.08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 Light"/>
                        </a:rPr>
                        <a:t>Обмен</a:t>
                      </a:r>
                      <a:r>
                        <a:rPr lang="ru-RU" sz="1800" b="1" baseline="0" dirty="0" smtClean="0">
                          <a:latin typeface="+mn-lt"/>
                          <a:cs typeface="Calibri Light"/>
                        </a:rPr>
                        <a:t> опытом по кулинарии</a:t>
                      </a:r>
                      <a:endParaRPr lang="ru-RU" sz="1800" b="1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smtClean="0">
                          <a:latin typeface="+mn-lt"/>
                        </a:rPr>
                        <a:t>15:00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27.08.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Закрутки</a:t>
                      </a:r>
                      <a:r>
                        <a:rPr lang="ru-RU" b="1" baseline="0" dirty="0" smtClean="0"/>
                        <a:t> делимся </a:t>
                      </a:r>
                      <a:r>
                        <a:rPr lang="ru-RU" b="1" baseline="0" dirty="0" err="1" smtClean="0"/>
                        <a:t>рецетами</a:t>
                      </a:r>
                      <a:r>
                        <a:rPr lang="ru-RU" b="1" baseline="0" dirty="0" smtClean="0"/>
                        <a:t>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smtClean="0"/>
                        <a:t>15:00</a:t>
                      </a:r>
                      <a:endParaRPr lang="ru-RU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Words>58</Words>
  <Application>Microsoft Office PowerPoint</Application>
  <PresentationFormat>Произвольный</PresentationFormat>
  <Paragraphs>23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 АВГУСТ 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080SychevAB</cp:lastModifiedBy>
  <cp:revision>19</cp:revision>
  <dcterms:created xsi:type="dcterms:W3CDTF">2025-11-06T11:20:25Z</dcterms:created>
  <dcterms:modified xsi:type="dcterms:W3CDTF">2026-07-28T06:23:27Z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