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3612" y="-4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250" y="316976"/>
            <a:ext cx="25990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с. Тегульдет, ул. Парковая д.5 кабинет №7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2-10-57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Демина Надежда Петровна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120613"/>
            <a:ext cx="3297554" cy="847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 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30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                                                                                          пятница 08:30 – 15:30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7569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Санкт-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Петербургу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Ленинградской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6545651"/>
              </p:ext>
            </p:extLst>
          </p:nvPr>
        </p:nvGraphicFramePr>
        <p:xfrm>
          <a:off x="349250" y="2077881"/>
          <a:ext cx="6790065" cy="475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601819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Лекция: Ежемесячная денежная выплата и предоставление (отказ) набора социальных услуг (НСУ).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20.08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 перерасчете размера пенсии  работающим пенсионерам (Управление установления пенсий ОСФР по Томской </a:t>
                      </a: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области)</a:t>
                      </a:r>
                      <a:endParaRPr kumimoji="0" lang="ru-RU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11:00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21.08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Лекция: Социальная инженерия: почему люди сами отдают мошенникам деньги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11:00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25</a:t>
                      </a:r>
                      <a:r>
                        <a:rPr lang="ru-RU" b="1" dirty="0" smtClean="0"/>
                        <a:t>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Лекция:</a:t>
                      </a:r>
                      <a:r>
                        <a:rPr lang="ru-RU" baseline="0" dirty="0" smtClean="0"/>
                        <a:t> «Его величество выбор» (Активист ЦОСП ЗАТО Северск Горецкий П.)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28.08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Лекция: «Цифровой мир без страха: технологии для общения, здоровья, досуга»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14:00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29.08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Прогулка по родным местам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11:00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</TotalTime>
  <Words>151</Words>
  <Application>Microsoft Office PowerPoint</Application>
  <PresentationFormat>Произвольный</PresentationFormat>
  <Paragraphs>32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Колмакова Людмила Николаевна</cp:lastModifiedBy>
  <cp:revision>23</cp:revision>
  <dcterms:created xsi:type="dcterms:W3CDTF">2025-11-06T11:20:25Z</dcterms:created>
  <dcterms:modified xsi:type="dcterms:W3CDTF">2026-07-30T04:37:01Z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