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15:45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«Компенсация расходов на оплату стоимости проезда пенсионера к месту отдыха и обратно воздушным транспортом (обязательные реквизиты билетов, документы при перелете за пределы РФ, стоимость проезда в составе туристической путевки).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«Эхо Чернобыля. Подвиг ликвидаторов»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</a:t>
                      </a:r>
                      <a:r>
                        <a:rPr lang="ru-RU" baseline="0" dirty="0" smtClean="0"/>
                        <a:t> установлении повышения фиксированной выплаты к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Праздничное</a:t>
                      </a:r>
                      <a:r>
                        <a:rPr lang="ru-RU" baseline="0" dirty="0" smtClean="0"/>
                        <a:t> мероприятие в преддверии 9 </a:t>
                      </a:r>
                      <a:r>
                        <a:rPr lang="ru-RU" baseline="0" smtClean="0"/>
                        <a:t>Мая</a:t>
                      </a:r>
                      <a:r>
                        <a:rPr lang="ru-RU" baseline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«Отношения с собой и другими»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117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28</cp:revision>
  <dcterms:created xsi:type="dcterms:W3CDTF">2025-11-06T11:20:25Z</dcterms:created>
  <dcterms:modified xsi:type="dcterms:W3CDTF">2026-03-26T06:27:27Z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