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г.Асино,ул.им.Ленина,40а, офис 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номер:89528824207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Бычкова Ольга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17:00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–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15:45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«В здравом уме и твердой памяти: практика для активного долголетия»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пенсионном обеспечении родителей и вдов погибших военнослужащих, участников добровольческих формирований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11:00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</a:t>
                      </a:r>
                      <a:r>
                        <a:rPr lang="ru-RU" baseline="0" dirty="0" smtClean="0"/>
                        <a:t> Компенсация за переезд на новое место жительства из районов Крайнего Севера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</a:t>
                      </a:r>
                      <a:r>
                        <a:rPr lang="ru-RU" baseline="0" dirty="0" smtClean="0"/>
                        <a:t> «Эмоциональный интеллект после 60, управление чувствами и стрессом»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Женские</a:t>
                      </a:r>
                      <a:r>
                        <a:rPr lang="ru-RU" baseline="0" dirty="0" smtClean="0"/>
                        <a:t> посиделки «Все мы королевы!»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</TotalTime>
  <Words>109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Моторыкина Ольга Викторовна</cp:lastModifiedBy>
  <cp:revision>19</cp:revision>
  <dcterms:created xsi:type="dcterms:W3CDTF">2025-11-06T11:20:25Z</dcterms:created>
  <dcterms:modified xsi:type="dcterms:W3CDTF">2026-02-24T06:41:15Z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