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3384" y="-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467068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/>
              <a:t>НА</a:t>
            </a:r>
            <a:r>
              <a:rPr spc="-5"/>
              <a:t> </a:t>
            </a:r>
            <a:r>
              <a:rPr lang="ru-RU" spc="-10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г.Асино,ул.им.Ленина,40а, офис 1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номер:89528824207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Бычкова Ольга Александровна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860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  <a:r>
              <a:rPr sz="1600" b="1" spc="-5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17:00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Пятница 08:00 – 15:45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46103775"/>
              </p:ext>
            </p:extLst>
          </p:nvPr>
        </p:nvGraphicFramePr>
        <p:xfrm>
          <a:off x="349250" y="2063431"/>
          <a:ext cx="6790065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08.09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Лекция: </a:t>
                      </a:r>
                      <a:r>
                        <a:rPr lang="ru-RU" sz="18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Федеральная</a:t>
                      </a:r>
                      <a:r>
                        <a:rPr lang="ru-RU" sz="1800" b="0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 социальная доплата к пенсии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17.09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О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б установлении периодов ухода за нетрудоспособными гражданами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11:00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25.09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Лекция:</a:t>
                      </a:r>
                      <a:r>
                        <a:rPr lang="ru-RU" baseline="0" dirty="0" smtClean="0"/>
                        <a:t> «Забота о </a:t>
                      </a:r>
                      <a:r>
                        <a:rPr lang="ru-RU" baseline="0" dirty="0" err="1" smtClean="0"/>
                        <a:t>теле-забота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о</a:t>
                      </a:r>
                      <a:r>
                        <a:rPr lang="ru-RU" baseline="0" dirty="0" smtClean="0"/>
                        <a:t> душе: </a:t>
                      </a:r>
                      <a:r>
                        <a:rPr lang="ru-RU" baseline="0" dirty="0" err="1" smtClean="0"/>
                        <a:t>психосоматика</a:t>
                      </a:r>
                      <a:r>
                        <a:rPr lang="ru-RU" baseline="0" dirty="0" smtClean="0"/>
                        <a:t> в зрелом возрасте»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351309">
                <a:tc>
                  <a:txBody>
                    <a:bodyPr/>
                    <a:lstStyle/>
                    <a:p>
                      <a:r>
                        <a:rPr lang="ru-RU" b="1" dirty="0" smtClean="0"/>
                        <a:t>30.09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День пожилого человека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</TotalTime>
  <Words>80</Words>
  <Application>Microsoft Office PowerPoint</Application>
  <PresentationFormat>Произвольный</PresentationFormat>
  <Paragraphs>23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Моторыкина Ольга Викторовна</cp:lastModifiedBy>
  <cp:revision>31</cp:revision>
  <dcterms:created xsi:type="dcterms:W3CDTF">2025-11-06T11:20:25Z</dcterms:created>
  <dcterms:modified xsi:type="dcterms:W3CDTF">2026-08-28T03:52:56Z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