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г.Асино,ул.им.Ленина,40а, офис 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номер:89528824207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Бычкова Ольга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17:00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08:00 – 16:45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: Меры социальной поддержки членам семьи погибших (умерших) военнослужащих, принимавших участие в боевых действиях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«Живые символы России: история, ремесла, народы»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Ответы</a:t>
                      </a:r>
                      <a:r>
                        <a:rPr lang="ru-RU" baseline="0" dirty="0" smtClean="0"/>
                        <a:t> на актуальные вопросы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</a:t>
                      </a:r>
                      <a:r>
                        <a:rPr lang="ru-RU" baseline="0" dirty="0" smtClean="0"/>
                        <a:t> мужчин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по мерам социальной поддержки льготных категорий граждан (СКЛ,ТСР)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«Мозг в зрелом возрасте: мифы и реальность»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111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Моторыкина Ольга Викторовна</cp:lastModifiedBy>
  <cp:revision>17</cp:revision>
  <dcterms:created xsi:type="dcterms:W3CDTF">2025-11-06T11:20:25Z</dcterms:created>
  <dcterms:modified xsi:type="dcterms:W3CDTF">2026-01-21T08:53:14Z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