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г.Асино,ул.им.Ленина,40а, офис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номер:89528824207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Бычкова Ольга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– 15:45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«Компенсация расходов на оплату стоимости проезда пенсионера личным автомобильным транспортом»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«Откуда мы родом: пишем историю семьи вместе»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</a:t>
                      </a:r>
                      <a:r>
                        <a:rPr lang="ru-RU" baseline="0" dirty="0" smtClean="0"/>
                        <a:t> особенностях ежемесячной выплаты по уходу за ребенком-инвалидом прочим лицам»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«Психологическая самозащита: как противостоять манипуляциям и мошенникам»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96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Моторыкина Ольга Викторовна</cp:lastModifiedBy>
  <cp:revision>20</cp:revision>
  <dcterms:created xsi:type="dcterms:W3CDTF">2025-11-06T11:20:25Z</dcterms:created>
  <dcterms:modified xsi:type="dcterms:W3CDTF">2026-03-26T06:05:43Z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