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: г.Асино,ул.им.Ленина,40а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офис 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номер:89528824207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Бычкова Ольга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6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17:00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08:00 – 16:45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2077881"/>
          <a:ext cx="6790065" cy="531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«Когнитивное здоровье: его оценка и сохранение»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28.01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Лекция: Порядок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обращения в СФР правопреемников умерших застрахованных лиц за выплатой средств пенсионных накоплений, учтенных в специальной части индивидуальных лицевых четов. Восстановление срока для обращения за выплатой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 основаниях для перерасчета размера страховой пенсии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30.01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</a:t>
                      </a:r>
                      <a:r>
                        <a:rPr lang="ru-RU" baseline="0" dirty="0" smtClean="0"/>
                        <a:t> «Возраст как возможность: кризисы и новые смыслы»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107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Моторыкина Ольга Викторовна</cp:lastModifiedBy>
  <cp:revision>16</cp:revision>
  <dcterms:created xsi:type="dcterms:W3CDTF">2025-11-06T11:20:25Z</dcterms:created>
  <dcterms:modified xsi:type="dcterms:W3CDTF">2026-01-21T08:45:04Z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