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28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</a:t>
            </a:r>
            <a:r>
              <a:rPr lang="ru-RU" dirty="0" smtClean="0"/>
              <a:t>А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, Томская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7471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к месту отдыха и обратно воздушным транспортом (обязательные реквизиты билетов; документы при перелете за пределы РФ; стоимость проезда в составе туристической путевки).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09.04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"Роспись пасхального яйца"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50479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"Эхо Чернобыля. Подвиг ликвидаторов"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установлении повышения фиксированной выплаты к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«Отношения с собой и другими»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132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24</cp:revision>
  <dcterms:created xsi:type="dcterms:W3CDTF">2025-11-06T11:20:25Z</dcterms:created>
  <dcterms:modified xsi:type="dcterms:W3CDTF">2026-01-21T03:39:49Z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