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206" y="13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011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ЖД</a:t>
            </a:r>
            <a:r>
              <a:rPr sz="1300" smtClean="0">
                <a:solidFill>
                  <a:srgbClr val="FFFFFF"/>
                </a:solidFill>
                <a:latin typeface="Calibri"/>
                <a:cs typeface="Calibri"/>
              </a:rPr>
              <a:t>аши</a:t>
            </a:r>
            <a:r>
              <a:rPr sz="1300" spc="-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 Наши Наши к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endParaRPr sz="130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636200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, Томская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область,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Бакчарский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с.Бакчар. пер.Трактовый, д.32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838(249)21-981, 21-982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Крупина Алёна Николаевна, Пластунова Евгения Борисовна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2077881"/>
          <a:ext cx="6790065" cy="7669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3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8156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66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старшего поколения. Мастер-класс «Осенний букет из </a:t>
                      </a:r>
                      <a:r>
                        <a:rPr lang="ru-RU" sz="1800" b="0" baseline="0" smtClean="0">
                          <a:latin typeface="+mn-lt"/>
                          <a:cs typeface="Calibri Light"/>
                        </a:rPr>
                        <a:t>подручных материалов» 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12742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Выплата средств на проведение ремонта индивидуального жилого дома членам семьи погибших (умерших) военнослужащих.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811371">
                <a:tc>
                  <a:txBody>
                    <a:bodyPr/>
                    <a:lstStyle/>
                    <a:p>
                      <a:r>
                        <a:rPr lang="ru-RU" dirty="0" smtClean="0"/>
                        <a:t>15.10.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Ответы на актуальные вопросы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26652">
                <a:tc>
                  <a:txBody>
                    <a:bodyPr/>
                    <a:lstStyle/>
                    <a:p>
                      <a:r>
                        <a:rPr lang="ru-RU" dirty="0" smtClean="0"/>
                        <a:t>23.10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Лекция: Порядок рассмотрения письменных обращений граждан в СФР.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26652">
                <a:tc>
                  <a:txBody>
                    <a:bodyPr/>
                    <a:lstStyle/>
                    <a:p>
                      <a:r>
                        <a:rPr lang="ru-RU" dirty="0" smtClean="0"/>
                        <a:t>30.10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Лекция: «Творчество и хобби»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117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Крупина Алена Николаевна</cp:lastModifiedBy>
  <cp:revision>22</cp:revision>
  <dcterms:created xsi:type="dcterms:W3CDTF">2025-11-06T11:20:25Z</dcterms:created>
  <dcterms:modified xsi:type="dcterms:W3CDTF">2026-09-18T05:21:15Z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