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206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011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smtClean="0">
                <a:solidFill>
                  <a:srgbClr val="FFFFFF"/>
                </a:solidFill>
                <a:latin typeface="Calibri"/>
                <a:cs typeface="Calibri"/>
              </a:rPr>
              <a:t>ЖД</a:t>
            </a:r>
            <a:r>
              <a:rPr sz="1300" smtClean="0">
                <a:solidFill>
                  <a:srgbClr val="FFFFFF"/>
                </a:solidFill>
                <a:latin typeface="Calibri"/>
                <a:cs typeface="Calibri"/>
              </a:rPr>
              <a:t>аши</a:t>
            </a:r>
            <a:r>
              <a:rPr sz="1300" spc="-3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 Наши Наши к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онтакты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endParaRPr sz="130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636200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, Томская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область,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Бакчарский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с.Бакчар. пер.Трактовый, д.32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838(249)21-981, 21-982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Крупина Алёна Николаевна, Пластунова Евгения Борисовна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50" y="2077881"/>
          <a:ext cx="6790065" cy="7730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665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05.03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Чайные посиделки "Прекрасные дамы"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2665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12.03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"В здравом уме и твердой памяти: практика для активного долголетия"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1969479">
                <a:tc>
                  <a:txBody>
                    <a:bodyPr/>
                    <a:lstStyle/>
                    <a:p>
                      <a:r>
                        <a:rPr lang="ru-RU" dirty="0" smtClean="0"/>
                        <a:t>19.03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 пенсионном обеспечении родителей и вдов погибших военнослужащих, участников добровольческих формирований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26652">
                <a:tc>
                  <a:txBody>
                    <a:bodyPr/>
                    <a:lstStyle/>
                    <a:p>
                      <a:r>
                        <a:rPr lang="ru-RU" dirty="0" smtClean="0"/>
                        <a:t>24.03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 Компенсация за переезд на новое место жительства из районов Крайнего севера.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26652">
                <a:tc>
                  <a:txBody>
                    <a:bodyPr/>
                    <a:lstStyle/>
                    <a:p>
                      <a:r>
                        <a:rPr lang="ru-RU" dirty="0" smtClean="0"/>
                        <a:t>27.03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 «Эмоциональный интеллект после 60, управление чувствами и стрессом»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</TotalTime>
  <Words>124</Words>
  <Application>Microsoft Office PowerPoint</Application>
  <PresentationFormat>Произвольный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Крупина Алена Николаевна</cp:lastModifiedBy>
  <cp:revision>22</cp:revision>
  <dcterms:created xsi:type="dcterms:W3CDTF">2025-11-06T11:20:25Z</dcterms:created>
  <dcterms:modified xsi:type="dcterms:W3CDTF">2026-01-21T03:27:14Z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