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206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МЕРОПРИЯТИЯ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53548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sz="4400" b="1" spc="-1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1300" smtClean="0">
                <a:solidFill>
                  <a:srgbClr val="FFFFFF"/>
                </a:solidFill>
                <a:latin typeface="Calibri"/>
                <a:cs typeface="Calibri"/>
              </a:rPr>
              <a:t>аши</a:t>
            </a:r>
            <a:r>
              <a:rPr sz="130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Наши Наши к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онтакты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endParaRPr sz="130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636200, Томская область,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Бакчарский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с.Бакчар. пер.Трактовый, д.32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838(249)21-981, 21-982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Крупина Алёна Николаевна, Пластунова Евгения Борисовна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7202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665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05.02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Лекция: Меры социальной поддержки членам семьи погибших (умерших) военнослужащих, принимавших участие в боевых действиях.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2665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12.02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"Живые символы России: история, ремесла, народы"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45631">
                <a:tc>
                  <a:txBody>
                    <a:bodyPr/>
                    <a:lstStyle/>
                    <a:p>
                      <a:r>
                        <a:rPr lang="ru-RU" dirty="0" smtClean="0"/>
                        <a:t>13.02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Тематическая встреча "Как блин стал </a:t>
                      </a:r>
                      <a:r>
                        <a:rPr lang="ru-RU" dirty="0" err="1" smtClean="0"/>
                        <a:t>масленницей</a:t>
                      </a:r>
                      <a:r>
                        <a:rPr lang="ru-RU" dirty="0" smtClean="0"/>
                        <a:t>"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26652">
                <a:tc>
                  <a:txBody>
                    <a:bodyPr/>
                    <a:lstStyle/>
                    <a:p>
                      <a:r>
                        <a:rPr lang="ru-RU" dirty="0" smtClean="0"/>
                        <a:t>19.02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Ответы на актуальные вопросы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26652">
                <a:tc>
                  <a:txBody>
                    <a:bodyPr/>
                    <a:lstStyle/>
                    <a:p>
                      <a:r>
                        <a:rPr lang="ru-RU" dirty="0" smtClean="0"/>
                        <a:t>20.02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Викторина "</a:t>
                      </a:r>
                      <a:r>
                        <a:rPr lang="ru-RU" dirty="0" err="1" smtClean="0"/>
                        <a:t>Аты-баты</a:t>
                      </a:r>
                      <a:r>
                        <a:rPr lang="ru-RU" dirty="0" smtClean="0"/>
                        <a:t>, шли солдаты"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r>
                        <a:rPr lang="ru-RU" dirty="0" smtClean="0"/>
                        <a:t>25.02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по мерам социальной поддержки льготных категорий граждан (СКЛ, ТСР)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r>
                        <a:rPr lang="ru-RU" dirty="0" smtClean="0"/>
                        <a:t>27.02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«Мозг в зрелом возрасте: мифы и реальность»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142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Крупина Алена Николаевна</cp:lastModifiedBy>
  <cp:revision>22</cp:revision>
  <dcterms:created xsi:type="dcterms:W3CDTF">2025-11-06T11:20:25Z</dcterms:created>
  <dcterms:modified xsi:type="dcterms:W3CDTF">2026-01-21T03:20:27Z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