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28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636200, томская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6" y="2703494"/>
          <a:ext cx="6790065" cy="682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личным автомобильным транспортом.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Тематическая встреча Воспоминание о войне "Чтобы помнили"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88507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"Откуда мы родом: пишем историю семьи вместе"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28.05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особенностях ежемесячной выплаты по уходу за ребенком-инвалидом прочим лицам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«Психологическая самозащита: как противостоять манипуляциям и мошенникам»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120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21</cp:revision>
  <dcterms:created xsi:type="dcterms:W3CDTF">2025-11-06T11:20:25Z</dcterms:created>
  <dcterms:modified xsi:type="dcterms:W3CDTF">2026-02-04T05:20:54Z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