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206" y="289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501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smtClean="0">
                <a:solidFill>
                  <a:srgbClr val="FFFFFF"/>
                </a:solidFill>
                <a:latin typeface="Calibri"/>
                <a:cs typeface="Calibri"/>
              </a:rPr>
              <a:t>ЖД</a:t>
            </a:r>
            <a:r>
              <a:rPr sz="1300" smtClean="0">
                <a:solidFill>
                  <a:srgbClr val="FFFFFF"/>
                </a:solidFill>
                <a:latin typeface="Calibri"/>
                <a:cs typeface="Calibri"/>
              </a:rPr>
              <a:t>аши</a:t>
            </a:r>
            <a:r>
              <a:rPr sz="1300" spc="-3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 Наши Наши к</a:t>
            </a:r>
            <a:r>
              <a:rPr sz="1300" spc="-10" smtClean="0">
                <a:solidFill>
                  <a:srgbClr val="FFFFFF"/>
                </a:solidFill>
                <a:latin typeface="Calibri"/>
                <a:cs typeface="Calibri"/>
              </a:rPr>
              <a:t>онтакты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endParaRPr sz="130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636200, томская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Бакчарский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район, с.Бакчар. пер.Трактовый, д.32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838(249)21-981, 21-982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Крупина Алёна Николаевна, Пластунова Евгения Борисовна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749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26652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Капустник «На Святки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– свои порядки»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22.01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"Когнитивное здоровье: его оценка и сохранение"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1969479">
                <a:tc>
                  <a:txBody>
                    <a:bodyPr/>
                    <a:lstStyle/>
                    <a:p>
                      <a:r>
                        <a:rPr lang="ru-RU" dirty="0" smtClean="0"/>
                        <a:t>28.01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Порядок обращения в СФР правопреемников умерших застрахованных лиц за выплатой средств пенсионных накоплений, учтенных в специальной части индивидуальных лицевых счетов. Восстановление срока для обращения за выплатой.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29.01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 основаниях для перерасчета размера страховой пенсии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626652">
                <a:tc>
                  <a:txBody>
                    <a:bodyPr/>
                    <a:lstStyle/>
                    <a:p>
                      <a:r>
                        <a:rPr lang="ru-RU" dirty="0" smtClean="0"/>
                        <a:t>30.01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 «Возраст как возможность: кризисы и новые смыслы»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580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</TotalTime>
  <Words>133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Крупина Алена Николаевна</cp:lastModifiedBy>
  <cp:revision>20</cp:revision>
  <dcterms:created xsi:type="dcterms:W3CDTF">2025-11-06T11:20:25Z</dcterms:created>
  <dcterms:modified xsi:type="dcterms:W3CDTF">2026-01-21T02:18:11Z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