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F6D7BA-7FEE-4E21-BF49-A23384BFD8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F4AE85F-EE99-43A6-BB26-B2E137E43C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A8D1CFE-4367-4491-8E35-2FAB7274D55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CEC6CF3-C1DC-4F24-9E81-A009E66AFB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9045871-49A8-4E2D-AA64-BF3A5FFA1F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0CD700C-E3D4-4F28-BFFA-23A788215C46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E418FBE-F075-4CE0-8438-19C7E69FDAB4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A2B85C3-7631-44C7-8BDC-CAF89CD2B2A3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77533C4-E1ED-46FC-AF12-F475DD65FB43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3E2728-AAB5-4252-90B0-33D1A6205976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ФЕВРАЛ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Томская область, с. Каргасок, ул. Октябрьская, 22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8(38253)2-32-47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 Шашкова Мария Владимировна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020000"/>
            <a:ext cx="329652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Microsoft YaHei"/>
              </a:rPr>
              <a:t>17:00                                 пятница 09:00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Microsoft YaHei"/>
              </a:rPr>
              <a:t> 16:45                                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349200" y="2077920"/>
          <a:ext cx="6789240" cy="4942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03.02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Обучение компьютерной грамотности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b="1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45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05.02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Лекция: Меры социальной поддержки членам семьи погибших (умерших) военнослужащих, принимавших участие в боевых действиях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12.02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 "Живые символы России: история, ремесла, народы"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19.02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Ответы на актуальные вопросы 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25.02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 по мерам социальной поддержки льготных категорий граждан (СКЛ, ТСР)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Лекция: «Мозг в зрелом возрасте: мифы и реальность»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LibreOffice/24.2.2.2$Windows_X86_64 LibreOffice_project/d56cc158d8a96260b836f100ef4b4ef25d6f1a01</Application>
  <AppVersion>15.0000</AppVersion>
  <Words>35</Words>
  <Paragraphs>17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2026-01-21T16:24:24Z</dcterms:modified>
  <cp:revision>24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