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815890-F7C7-4821-9141-1B1362BBDD8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8EBEC8D-3CC6-4D1D-8BA2-F41A784A61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8098D29-4914-46A6-821E-F71351A1B4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87C95F5-0967-4D6A-AE24-368B78DA26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8536729-2119-4838-86C6-D8E529203D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C05F9FF-23F4-4E0B-BF75-A84E0150CE51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6FF7087-CAF3-4B57-9B7D-660FD8E3E8F9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3A4F7A-BAE2-48E5-9A4F-F806CE13DA5D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3F488A4-C08E-43D1-A05A-FAFD74634986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3C44FC7-3CF4-4FB7-AC01-C2E977B06976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ЯНВАРЬ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Томская область, с. Каргасок, ул. Октябрьская, 22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8(38253)2-32-47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 Шашкова Мария Владимировна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020000"/>
            <a:ext cx="329652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17:00                                 пятница 09:00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 16:45                                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349200" y="2077920"/>
          <a:ext cx="6789240" cy="5507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 "Когнитивное здоровье: его оценка и сохранение"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1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99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28.01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Лекция: Порядок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за выплатой.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29.01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Лекция: Об основаниях для перерасчета размера страховой пенсии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30.01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Лекция: «Возраст как возможность: кризисы и новые смыслы»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Application>LibreOffice/24.2.2.2$Windows_X86_64 LibreOffice_project/d56cc158d8a96260b836f100ef4b4ef25d6f1a01</Application>
  <AppVersion>15.0000</AppVersion>
  <Words>35</Words>
  <Paragraphs>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2026-01-21T16:23:38Z</dcterms:modified>
  <cp:revision>20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