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10B43F-3A65-43FB-9D0C-8A65506919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262F021-F576-4AA4-8D64-84268D4EA4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D5171E6-1EF3-4718-9FB0-1A9DB62CB6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1C68E3A-DDF0-402A-AB17-A78E593B41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E22EA050-7AF7-4F11-98B7-2B96FFB158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A1A2542-8149-4ADD-AFE4-614022522F85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26381E-63F4-4FB1-B96B-43B58AB34FFE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31D5B09-733F-4488-83B8-0CEE19DAB87E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6D9A19-94F1-4615-BBDA-95F5DE5BD662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520" cy="437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234513-9BCC-4CA1-84CA-6E8182CC132C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3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МАРТ</a:t>
            </a:r>
            <a:br>
              <a:rPr sz="2700"/>
            </a:b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Томская область, с. Каргасок, ул. Октябрьская, 22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8(38253)2-32-47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 Шашкова Мария Владимировна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920" y="7176240"/>
            <a:ext cx="3296520" cy="110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Microsoft YaHe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17:00                                 пятница 09:00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Microsoft YaHei"/>
              </a:rPr>
              <a:t>–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Microsoft YaHei"/>
              </a:rPr>
              <a:t> 16:45                                 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349200" y="2077920"/>
          <a:ext cx="6789240" cy="4942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Посев семян цветов для дальнейшего благоустройства прилегающей территории Кс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b="1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06.03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Microsoft YaHei"/>
                        </a:rPr>
                        <a:t>Поздравление с Международным женским днем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 "В здравом уме и твердой памяти: практика для активного долголетия"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814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19.03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О пенсионном обеспечении родителей и вдов погибших военнослужащих, участников добровольческих формирований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Лекция: Компенсация за переезд на новое место жительства из районов Крайнего севера.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  <a:ea typeface="Microsoft YaHei"/>
                        </a:rPr>
                        <a:t>Лекция: «Эмоциональный интеллект после 60, управление чувствами и стрессом»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1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184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16000"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8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Application>LibreOffice/24.2.2.2$Windows_X86_64 LibreOffice_project/d56cc158d8a96260b836f100ef4b4ef25d6f1a01</Application>
  <AppVersion>15.0000</AppVersion>
  <Words>35</Words>
  <Paragraphs>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2026-01-21T16:35:26Z</dcterms:modified>
  <cp:revision>25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