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1002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  АПРЕЛЬ</a:t>
            </a:r>
            <a:r>
              <a:rPr spc="-5" dirty="0" smtClean="0"/>
              <a:t> </a:t>
            </a:r>
            <a:r>
              <a:rPr lang="ru-RU" spc="-10" dirty="0" smtClean="0"/>
              <a:t>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1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стр. 015, г. Кедровый Томской области, 636615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(38250) 35 103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chemeClr val="bg1"/>
                </a:solidFill>
                <a:latin typeface="Calibri"/>
                <a:cs typeface="Calibri"/>
              </a:rPr>
              <a:t>Трубицына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 Людмила Алексеевна</a:t>
            </a:r>
            <a:endParaRPr sz="1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498714"/>
            <a:ext cx="3320228" cy="7771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16016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Томской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061458"/>
              </p:ext>
            </p:extLst>
          </p:nvPr>
        </p:nvGraphicFramePr>
        <p:xfrm>
          <a:off x="501650" y="1536700"/>
          <a:ext cx="6705600" cy="6002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00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36657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36943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068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190731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«Компенсация расходов на оплату стоимости проезда пенсионера к месту отдыха и обратно воздушным транспортом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(обязательные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реквизиты билетов; документы при перелете за пределы РФ; стоимость проезда в составе туристической путевки)»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60687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16.04.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 «Эхо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Чернобыля. Подвиг ликвидаторов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». Общество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«Знание»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6068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тактических  браслетов для участников СВО.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6068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22.04</a:t>
                      </a:r>
                    </a:p>
                    <a:p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 «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б установлении повышения фиксированной выплаты к страховой пенсии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»</a:t>
                      </a:r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65022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Праздничное мероприятие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в преддверии 9 мая в формате ВКС. Общество «Знание»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  <a:tr h="7806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24.04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Международная историко-патриотическая акция Единой России «Диктант Победы»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2237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165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  АПРЕЛЬ  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Протасова Виктория Владимировна</cp:lastModifiedBy>
  <cp:revision>29</cp:revision>
  <cp:lastPrinted>2026-03-30T05:05:01Z</cp:lastPrinted>
  <dcterms:created xsi:type="dcterms:W3CDTF">2025-11-06T11:20:25Z</dcterms:created>
  <dcterms:modified xsi:type="dcterms:W3CDTF">2026-03-30T05:10:21Z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