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452" y="8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 МАРТ</a:t>
            </a:r>
            <a:r>
              <a:rPr spc="-5" dirty="0" smtClean="0"/>
              <a:t> </a:t>
            </a:r>
            <a:r>
              <a:rPr lang="ru-RU" spc="-10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1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стр. 015, г. Кедровый Томской области, 636615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(38250) 35 103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chemeClr val="bg1"/>
                </a:solidFill>
                <a:latin typeface="Calibri"/>
                <a:cs typeface="Calibri"/>
              </a:rPr>
              <a:t>Трубицына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 Людмила Алексеевна</a:t>
            </a:r>
            <a:endParaRPr sz="1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44487" y="7333547"/>
            <a:ext cx="3320228" cy="777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16016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Томской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57895963"/>
              </p:ext>
            </p:extLst>
          </p:nvPr>
        </p:nvGraphicFramePr>
        <p:xfrm>
          <a:off x="349250" y="2077881"/>
          <a:ext cx="6790065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5321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02738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«Меры социальной поддержки членам семьи погибших ( умерших) военнослужащих, принимавших участие в боевых действиях»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532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«В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здравом уме и твердой памяти: практика для  активного долголетия»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2051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Изготовление окопных свечей, плетение тактических  браслетов для участников СВО.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02738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19.03</a:t>
                      </a:r>
                    </a:p>
                    <a:p>
                      <a:endParaRPr lang="ru-RU" b="1" dirty="0" smtClean="0"/>
                    </a:p>
                    <a:p>
                      <a:endParaRPr lang="ru-RU" b="1" dirty="0" smtClean="0"/>
                    </a:p>
                    <a:p>
                      <a:endParaRPr lang="ru-RU" b="1" dirty="0" smtClean="0"/>
                    </a:p>
                    <a:p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 «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 пенсионном обеспечении родителей и вдов погибших военнослужащих, участников добровольческих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формирований»</a:t>
                      </a:r>
                    </a:p>
                    <a:p>
                      <a:pPr algn="just"/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</a:endParaRPr>
                    </a:p>
                    <a:p>
                      <a:pPr algn="just"/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 smtClean="0"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 smtClean="0"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 smtClean="0"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 smtClean="0"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2051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132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МАРТ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080TrubitsynaLA</cp:lastModifiedBy>
  <cp:revision>24</cp:revision>
  <cp:lastPrinted>2025-12-09T06:34:15Z</cp:lastPrinted>
  <dcterms:created xsi:type="dcterms:W3CDTF">2025-11-06T11:20:25Z</dcterms:created>
  <dcterms:modified xsi:type="dcterms:W3CDTF">2026-02-16T07:47:38Z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