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70" d="100"/>
          <a:sy n="70" d="100"/>
        </p:scale>
        <p:origin x="-966" y="4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5/28/2026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5/28/2026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5/28/2026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 smtClean="0"/>
              <a:t>НА</a:t>
            </a:r>
            <a:r>
              <a:rPr lang="ru-RU" dirty="0" smtClean="0"/>
              <a:t>   </a:t>
            </a:r>
            <a:r>
              <a:rPr lang="ru-RU" dirty="0" smtClean="0"/>
              <a:t>ИЮНЬ</a:t>
            </a:r>
            <a:r>
              <a:rPr spc="-5" dirty="0" smtClean="0"/>
              <a:t> </a:t>
            </a:r>
            <a:r>
              <a:rPr lang="ru-RU" spc="-10" dirty="0" smtClean="0"/>
              <a:t> 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 smtClean="0"/>
              <a:t>202</a:t>
            </a:r>
            <a:r>
              <a:rPr lang="ru-RU" spc="-20" dirty="0" smtClean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1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мкр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стр. 015, г. Кедровый Томской области, 636615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номер: 8 (38250) 35 103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chemeClr val="bg1"/>
                </a:solidFill>
                <a:latin typeface="Calibri"/>
                <a:cs typeface="Calibri"/>
              </a:rPr>
              <a:t>Трубицына</a:t>
            </a:r>
            <a:r>
              <a:rPr lang="ru-RU" sz="1300" dirty="0" smtClean="0">
                <a:solidFill>
                  <a:schemeClr val="bg1"/>
                </a:solidFill>
                <a:latin typeface="Calibri"/>
                <a:cs typeface="Calibri"/>
              </a:rPr>
              <a:t> Людмила Алексеевна</a:t>
            </a:r>
            <a:endParaRPr sz="1300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54450" y="7023100"/>
            <a:ext cx="3320228" cy="77713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ctr"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endParaRPr lang="ru-RU" sz="1600" b="1" spc="-1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R="5080" algn="l">
              <a:spcBef>
                <a:spcPts val="100"/>
              </a:spcBef>
            </a:pPr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понедельник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lang="ru-RU" sz="1600" b="1" spc="-20" dirty="0">
              <a:solidFill>
                <a:srgbClr val="58595B"/>
              </a:solidFill>
              <a:latin typeface="Calibri"/>
              <a:cs typeface="Calibri"/>
            </a:endParaRPr>
          </a:p>
          <a:p>
            <a:pPr marR="5080" algn="l">
              <a:spcBef>
                <a:spcPts val="100"/>
              </a:spcBef>
            </a:pP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пятница 09:00 – 16:45</a:t>
            </a: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1016016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Томской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718364948"/>
              </p:ext>
            </p:extLst>
          </p:nvPr>
        </p:nvGraphicFramePr>
        <p:xfrm>
          <a:off x="512394" y="2000835"/>
          <a:ext cx="6705600" cy="423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200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36657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36943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06873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88392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03.06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Лекция: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«Как мошенники обманывают пенсионеров. 7 популярных схем».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88392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11.06.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Лекция: «Как сохранить здоровье летом?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» 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Федеральный проект «Здоровое долголетие».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60687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18.06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Лекция: «О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перерасчете размера страховой пенсии в связи с рождением детей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».</a:t>
                      </a:r>
                      <a:endParaRPr lang="ru-RU" sz="1800" b="0" dirty="0" smtClean="0">
                        <a:solidFill>
                          <a:srgbClr val="231F20"/>
                        </a:solidFill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11:00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606873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23.06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Лекция: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«Компенсационная выплата в связи с расходами по оплате жилищных, коммунальных услуг членам семей погибших (умерших) военнослужащих».</a:t>
                      </a:r>
                      <a:endParaRPr lang="ru-RU" sz="1800" b="0" baseline="0" dirty="0" smtClean="0">
                        <a:solidFill>
                          <a:srgbClr val="231F20"/>
                        </a:solidFill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0" dirty="0" smtClean="0">
                          <a:latin typeface="+mn-lt"/>
                        </a:rPr>
                        <a:t>14:00</a:t>
                      </a:r>
                      <a:endParaRPr lang="ru-RU" b="0" dirty="0" smtClean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234</TotalTime>
  <Words>133</Words>
  <Application>Microsoft Office PowerPoint</Application>
  <PresentationFormat>Произвольный</PresentationFormat>
  <Paragraphs>28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  ИЮНЬ  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080TrubitsynaLA</cp:lastModifiedBy>
  <cp:revision>36</cp:revision>
  <cp:lastPrinted>2026-03-30T05:05:01Z</cp:lastPrinted>
  <dcterms:created xsi:type="dcterms:W3CDTF">2025-11-06T11:20:25Z</dcterms:created>
  <dcterms:modified xsi:type="dcterms:W3CDTF">2026-05-28T09:40:32Z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