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966" y="7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  МАЙ</a:t>
            </a:r>
            <a:r>
              <a:rPr spc="-5" dirty="0" smtClean="0"/>
              <a:t> </a:t>
            </a:r>
            <a:r>
              <a:rPr lang="ru-RU" spc="-10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1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стр. 015, г. Кедровый Томской области, 636615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(38250) 35 103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chemeClr val="bg1"/>
                </a:solidFill>
                <a:latin typeface="Calibri"/>
                <a:cs typeface="Calibri"/>
              </a:rPr>
              <a:t>Трубицына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 Людмила Алексеевна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5778" y="7239083"/>
            <a:ext cx="3320228" cy="77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16016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Томской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18364948"/>
              </p:ext>
            </p:extLst>
          </p:nvPr>
        </p:nvGraphicFramePr>
        <p:xfrm>
          <a:off x="512394" y="2000835"/>
          <a:ext cx="6705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3665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3694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68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«Компенсация расходов на оплату стоимости проезда пенсионера личным автомобильным транспортом»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«Сон в зрелом возрасте: расставляем акценты правильно». Федеральный проект «Здоровое долголетие».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0687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«Откуда мы родом: пишем историю семьи вместе».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Общество «Знание»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068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«Об особенностях ежемесячной выплаты по уходу за ребенком-инвалидом прочими лицами»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5022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«Психологическая самозащита: как противостоять манипуляциям и мошенникам»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145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МАЙ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080TrubitsynaLA</cp:lastModifiedBy>
  <cp:revision>34</cp:revision>
  <cp:lastPrinted>2026-03-30T05:05:01Z</cp:lastPrinted>
  <dcterms:created xsi:type="dcterms:W3CDTF">2025-11-06T11:20:25Z</dcterms:created>
  <dcterms:modified xsi:type="dcterms:W3CDTF">2026-05-04T02:16:31Z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