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90" d="100"/>
          <a:sy n="90" d="100"/>
        </p:scale>
        <p:origin x="-1452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НА</a:t>
            </a:r>
            <a:r>
              <a:rPr lang="ru-RU" dirty="0" smtClean="0"/>
              <a:t> ЯНВАРЬ</a:t>
            </a:r>
            <a:r>
              <a:rPr spc="-5" dirty="0" smtClean="0"/>
              <a:t> </a:t>
            </a:r>
            <a:r>
              <a:rPr lang="ru-RU" spc="-10" dirty="0" smtClean="0"/>
              <a:t> 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 smtClean="0"/>
              <a:t>202</a:t>
            </a:r>
            <a:r>
              <a:rPr lang="ru-RU" spc="-20" dirty="0" smtClean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1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мкр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стр. 015, г. Кедровый Томской области, 636615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 8 (38250) 35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103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chemeClr val="bg1"/>
                </a:solidFill>
                <a:latin typeface="Calibri"/>
                <a:cs typeface="Calibri"/>
              </a:rPr>
              <a:t>Трубицына</a:t>
            </a:r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 Людмила Алексеевна</a:t>
            </a:r>
            <a:endParaRPr sz="13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44487" y="7333547"/>
            <a:ext cx="3320228" cy="77713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ctr"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R="5080" algn="l"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600" b="1" spc="-20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R="5080" algn="l">
              <a:spcBef>
                <a:spcPts val="100"/>
              </a:spcBef>
            </a:pP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09:00 – 16:45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1016016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Томской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57895963"/>
              </p:ext>
            </p:extLst>
          </p:nvPr>
        </p:nvGraphicFramePr>
        <p:xfrm>
          <a:off x="349250" y="2077881"/>
          <a:ext cx="6790065" cy="494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22.01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Лекция: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«Когнитивное здоровье: его оценка и сохранение»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28.01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Лекция: «Порядок обращения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в СФР правопреемников умерших застрахованных лиц за выплатой средств пенсионных накоплений, учтенных в специальной части индивидуальных лицевых счетов. Восстановление срока для обращения за выплатой»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29.01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Лекция: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«Об основаниях для перерасчета размера страховой пенсии»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 smtClean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30.01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: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«Возраст как возможность: кризисы и новые смыслы»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 smtClean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</TotalTime>
  <Words>135</Words>
  <Application>Microsoft Office PowerPoint</Application>
  <PresentationFormat>Произвольный</PresentationFormat>
  <Paragraphs>28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 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080TrubitsynaLA</cp:lastModifiedBy>
  <cp:revision>19</cp:revision>
  <cp:lastPrinted>2025-12-09T06:34:15Z</cp:lastPrinted>
  <dcterms:created xsi:type="dcterms:W3CDTF">2025-11-06T11:20:25Z</dcterms:created>
  <dcterms:modified xsi:type="dcterms:W3CDTF">2026-01-21T08:56:10Z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