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2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</a:t>
            </a:r>
            <a:r>
              <a:rPr lang="ru-RU" spc="-10" dirty="0"/>
              <a:t>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с.Парабель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ул. Советская, д.30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 (38252) 21280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Кудрявцева Елена Олеговна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98906"/>
              </p:ext>
            </p:extLst>
          </p:nvPr>
        </p:nvGraphicFramePr>
        <p:xfrm>
          <a:off x="417544" y="2016788"/>
          <a:ext cx="6866266" cy="5022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10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197329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3059292150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29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80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к месту отдыха и обратно воздушным транспортом (обязательные реквизиты билетов; документы при перелете за пределы РФ; стоимость проезда в составе туристической путевки)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Чернобыль – быль и боль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16.04.2026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 "Эхо Чернобыля. Подвиг ликвидаторов"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14:00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ru-RU" sz="1600" dirty="0"/>
                        <a:t>22.04.2026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Об установлении повышения фиксированной выплаты к страховой пенсии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24.04.2026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Лекция: «Отношения с собой и другими»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545481"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В</a:t>
                      </a:r>
                      <a:r>
                        <a:rPr lang="ru-RU" sz="1600"/>
                        <a:t> </a:t>
                      </a:r>
                      <a:r>
                        <a:rPr lang="ru-RU" sz="1600" dirty="0"/>
                        <a:t>самостоятельно определенный лицами старшего поколения день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Обмен опытом по кулинарии, рукоделию и творчеству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158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Олег Кудрявцев</cp:lastModifiedBy>
  <cp:revision>20</cp:revision>
  <dcterms:created xsi:type="dcterms:W3CDTF">2025-11-06T11:20:25Z</dcterms:created>
  <dcterms:modified xsi:type="dcterms:W3CDTF">2026-01-24T07:58:15Z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