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6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26000" y="316976"/>
            <a:ext cx="2513315" cy="1125629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</a:t>
            </a:r>
            <a:r>
              <a:rPr lang="ru-RU" spc="-10" dirty="0"/>
              <a:t>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>
                <a:solidFill>
                  <a:srgbClr val="FFFFFF"/>
                </a:solidFill>
                <a:latin typeface="Calibri"/>
                <a:cs typeface="Calibri"/>
              </a:rPr>
              <a:t>с.Парабель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, ул. Советская, д.30</a:t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номер 8 (38252) 21280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Кудрявцева Елена Олеговна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5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7755669"/>
              </p:ext>
            </p:extLst>
          </p:nvPr>
        </p:nvGraphicFramePr>
        <p:xfrm>
          <a:off x="417544" y="2016788"/>
          <a:ext cx="6866266" cy="402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7106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1973294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2514601">
                  <a:extLst>
                    <a:ext uri="{9D8B030D-6E8A-4147-A177-3AD203B41FA5}">
                      <a16:colId xmlns:a16="http://schemas.microsoft.com/office/drawing/2014/main" val="3059292150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60290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4800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  <a:cs typeface="Calibri Light"/>
                        </a:rPr>
                        <a:t>Выставка рисунков МБУ ДО "ДШИ </a:t>
                      </a:r>
                      <a:r>
                        <a:rPr lang="ru-RU" sz="1600" b="0" dirty="0" err="1">
                          <a:latin typeface="+mn-lt"/>
                          <a:cs typeface="Calibri Light"/>
                        </a:rPr>
                        <a:t>им.Заволокиных</a:t>
                      </a:r>
                      <a:r>
                        <a:rPr lang="ru-RU" sz="1600" b="0" dirty="0">
                          <a:latin typeface="+mn-lt"/>
                          <a:cs typeface="Calibri Light"/>
                        </a:rPr>
                        <a:t>" ко Дню защиты детей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6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03.06.2026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  <a:cs typeface="Calibri Light"/>
                        </a:rPr>
                        <a:t>Лекция: Как мошенники обманывают пенсионеров. 7 популярных схем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>
                          <a:latin typeface="+mn-lt"/>
                        </a:rPr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545481">
                <a:tc>
                  <a:txBody>
                    <a:bodyPr/>
                    <a:lstStyle/>
                    <a:p>
                      <a:r>
                        <a:rPr lang="ru-RU" sz="1600" dirty="0"/>
                        <a:t>18.06.2026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О перерасчете размера страховой пенсии в связи с рождением детей 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>
                          <a:latin typeface="+mn-lt"/>
                        </a:rPr>
                        <a:t>11:00</a:t>
                      </a:r>
                    </a:p>
                    <a:p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50520">
                <a:tc>
                  <a:txBody>
                    <a:bodyPr/>
                    <a:lstStyle/>
                    <a:p>
                      <a:r>
                        <a:rPr lang="ru-RU" sz="1600" dirty="0"/>
                        <a:t>23.06.2026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Лекция: Компенсационная выплата в связи с расходами по оплате жилищных, коммунальных услуг членам семей погибших (умерших) военнослужащих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>
                          <a:latin typeface="+mn-lt"/>
                        </a:rPr>
                        <a:t>14:00</a:t>
                      </a:r>
                      <a:endParaRPr lang="ru-RU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545481">
                <a:tc gridSpan="2">
                  <a:txBody>
                    <a:bodyPr/>
                    <a:lstStyle/>
                    <a:p>
                      <a:r>
                        <a:rPr lang="ru-RU" sz="1600" dirty="0"/>
                        <a:t>В</a:t>
                      </a:r>
                      <a:r>
                        <a:rPr lang="ru-RU" sz="1600"/>
                        <a:t> </a:t>
                      </a:r>
                      <a:r>
                        <a:rPr lang="ru-RU" sz="1600" dirty="0"/>
                        <a:t>самостоятельно определенный лицами старшего поколения день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/>
                        <a:t>Обмен опытом по кулинарии, рукоделию и творчеству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</TotalTime>
  <Words>146</Words>
  <Application>Microsoft Office PowerPoint</Application>
  <PresentationFormat>Произвольный</PresentationFormat>
  <Paragraphs>28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МЕРОПРИЯТИЯ НА ИЮНЬ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Олег Кудрявцев</cp:lastModifiedBy>
  <cp:revision>22</cp:revision>
  <dcterms:created xsi:type="dcterms:W3CDTF">2025-11-06T11:20:25Z</dcterms:created>
  <dcterms:modified xsi:type="dcterms:W3CDTF">2026-01-26T00:16:28Z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