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0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</a:t>
            </a:r>
            <a:r>
              <a:rPr lang="ru-RU" spc="-10" dirty="0"/>
              <a:t>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ул. Советская,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 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485188"/>
              </p:ext>
            </p:extLst>
          </p:nvPr>
        </p:nvGraphicFramePr>
        <p:xfrm>
          <a:off x="417544" y="2016788"/>
          <a:ext cx="6866266" cy="4610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10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197329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3059292150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29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0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Поздравление с Международным женским днем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 "В здравом уме и твердой памяти: практика для активного долголетия"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19.03.2026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О пенсионном обеспечении родителей и вдов погибших военнослужащих, участников добровольческих формирований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600" dirty="0"/>
                        <a:t>20.03.2026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Изучение возможностей смартфона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24.03.2026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Компенсация за переезд на новое место жительства из районов Крайнего Севера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27.03.2026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«Эмоциональный интеллект после 60, управление чувствами и стрессом»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45481"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</a:t>
                      </a:r>
                      <a:r>
                        <a:rPr lang="ru-RU" sz="1600"/>
                        <a:t> </a:t>
                      </a:r>
                      <a:r>
                        <a:rPr lang="ru-RU" sz="1600" dirty="0"/>
                        <a:t>самостоятельно определенный лицами старшего поколения день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Обмен опытом по кулинарии, рукоделию и творчеству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155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19</cp:revision>
  <dcterms:created xsi:type="dcterms:W3CDTF">2025-11-06T11:20:25Z</dcterms:created>
  <dcterms:modified xsi:type="dcterms:W3CDTF">2026-01-21T12:30:15Z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