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72" y="19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26000" y="316976"/>
            <a:ext cx="2513315" cy="1125629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</a:t>
            </a:r>
            <a:r>
              <a:rPr lang="ru-RU" spc="-10" dirty="0"/>
              <a:t>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/>
              <a:t>СЕНТЯБР</a:t>
            </a:r>
            <a:r>
              <a:rPr lang="ru-RU" spc="-5" dirty="0"/>
              <a:t>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Адрес: </a:t>
            </a:r>
            <a:r>
              <a:rPr lang="ru-RU" sz="1300" dirty="0" err="1">
                <a:solidFill>
                  <a:srgbClr val="FFFFFF"/>
                </a:solidFill>
                <a:latin typeface="Calibri"/>
                <a:cs typeface="Calibri"/>
              </a:rPr>
              <a:t>с.Парабель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, ул. Советская, д.30</a:t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номер 8 (38252) 21280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Кудрявцева Елена Олеговна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53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err="1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</a:t>
            </a:r>
            <a:r>
              <a:rPr lang="ru-RU" sz="1600" b="1" dirty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</a:t>
            </a:r>
            <a:r>
              <a:rPr lang="ru-RU" sz="1600" b="1" spc="-20" dirty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75692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Санкт-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Петербургу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Ленинградской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1206569"/>
              </p:ext>
            </p:extLst>
          </p:nvPr>
        </p:nvGraphicFramePr>
        <p:xfrm>
          <a:off x="417544" y="2016788"/>
          <a:ext cx="6866266" cy="38525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7106">
                  <a:extLst>
                    <a:ext uri="{9D8B030D-6E8A-4147-A177-3AD203B41FA5}">
                      <a16:colId xmlns:a16="http://schemas.microsoft.com/office/drawing/2014/main" val="4074742491"/>
                    </a:ext>
                  </a:extLst>
                </a:gridCol>
                <a:gridCol w="1973294">
                  <a:extLst>
                    <a:ext uri="{9D8B030D-6E8A-4147-A177-3AD203B41FA5}">
                      <a16:colId xmlns:a16="http://schemas.microsoft.com/office/drawing/2014/main" val="3160443083"/>
                    </a:ext>
                  </a:extLst>
                </a:gridCol>
                <a:gridCol w="2514601">
                  <a:extLst>
                    <a:ext uri="{9D8B030D-6E8A-4147-A177-3AD203B41FA5}">
                      <a16:colId xmlns:a16="http://schemas.microsoft.com/office/drawing/2014/main" val="3059292150"/>
                    </a:ext>
                  </a:extLst>
                </a:gridCol>
                <a:gridCol w="1151265">
                  <a:extLst>
                    <a:ext uri="{9D8B030D-6E8A-4147-A177-3AD203B41FA5}">
                      <a16:colId xmlns:a16="http://schemas.microsoft.com/office/drawing/2014/main" val="3299580881"/>
                    </a:ext>
                  </a:extLst>
                </a:gridCol>
              </a:tblGrid>
              <a:tr h="60290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324205"/>
                  </a:ext>
                </a:extLst>
              </a:tr>
              <a:tr h="480032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spc="-10" dirty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08.09.2026</a:t>
                      </a:r>
                      <a:endParaRPr lang="ru-RU" sz="16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>
                          <a:latin typeface="+mn-lt"/>
                          <a:cs typeface="Calibri Light"/>
                        </a:rPr>
                        <a:t>Лекция: Федеральная социальная доплата к пенсии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spc="-10" dirty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14:</a:t>
                      </a:r>
                      <a:r>
                        <a:rPr lang="ru-RU" sz="1600" b="0" spc="-25" dirty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6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952597"/>
                  </a:ext>
                </a:extLst>
              </a:tr>
              <a:tr h="54548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spc="-10" dirty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11.09.2026</a:t>
                      </a:r>
                      <a:endParaRPr lang="ru-RU" sz="16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>
                          <a:latin typeface="+mn-lt"/>
                          <a:cs typeface="Calibri Light"/>
                        </a:rPr>
                        <a:t>Прогулка по родным местам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dirty="0">
                          <a:latin typeface="+mn-lt"/>
                        </a:rPr>
                        <a:t>11:00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8695914"/>
                  </a:ext>
                </a:extLst>
              </a:tr>
              <a:tr h="545481">
                <a:tc>
                  <a:txBody>
                    <a:bodyPr/>
                    <a:lstStyle/>
                    <a:p>
                      <a:r>
                        <a:rPr lang="ru-RU" sz="1600" dirty="0"/>
                        <a:t>17.09.2026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600" dirty="0"/>
                        <a:t>Об установлении периодов ухода за нетрудоспособными гражданами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>
                          <a:latin typeface="+mn-lt"/>
                        </a:rPr>
                        <a:t>11:00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2380059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r>
                        <a:rPr lang="ru-RU" sz="1600" dirty="0"/>
                        <a:t>18.09.2026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600" dirty="0"/>
                        <a:t>Выставка овощей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>
                          <a:latin typeface="+mn-lt"/>
                        </a:rPr>
                        <a:t>11:00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857638"/>
                  </a:ext>
                </a:extLst>
              </a:tr>
              <a:tr h="545481">
                <a:tc>
                  <a:txBody>
                    <a:bodyPr/>
                    <a:lstStyle/>
                    <a:p>
                      <a:r>
                        <a:rPr lang="ru-RU" sz="1600" dirty="0"/>
                        <a:t>25.09.2026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600" dirty="0"/>
                        <a:t>Лекция: «Забота о теле-забота о душе: психосоматика в зрелом возрасте»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14:00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0774102"/>
                  </a:ext>
                </a:extLst>
              </a:tr>
              <a:tr h="545481">
                <a:tc gridSpan="2">
                  <a:txBody>
                    <a:bodyPr/>
                    <a:lstStyle/>
                    <a:p>
                      <a:r>
                        <a:rPr lang="ru-RU" sz="1600" dirty="0"/>
                        <a:t>В</a:t>
                      </a:r>
                      <a:r>
                        <a:rPr lang="ru-RU" sz="1600"/>
                        <a:t> </a:t>
                      </a:r>
                      <a:r>
                        <a:rPr lang="ru-RU" sz="1600" dirty="0"/>
                        <a:t>самостоятельно определенный лицами старшего поколения день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Обмен опытом по кулинарии, рукоделию и творчеству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51527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</TotalTime>
  <Words>127</Words>
  <Application>Microsoft Office PowerPoint</Application>
  <PresentationFormat>Произвольный</PresentationFormat>
  <Paragraphs>31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3" baseType="lpstr">
      <vt:lpstr>Calibri</vt:lpstr>
      <vt:lpstr>Office Theme</vt:lpstr>
      <vt:lpstr>МЕРОПРИЯТИЯ НА СЕНТЯБРЬ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Олег Кудрявцев</cp:lastModifiedBy>
  <cp:revision>21</cp:revision>
  <dcterms:created xsi:type="dcterms:W3CDTF">2025-11-06T11:20:25Z</dcterms:created>
  <dcterms:modified xsi:type="dcterms:W3CDTF">2026-01-24T08:19:31Z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