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20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6000" y="316976"/>
            <a:ext cx="2513315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</a:t>
            </a:r>
            <a:r>
              <a:rPr lang="ru-RU" spc="-10" dirty="0"/>
              <a:t>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/>
              <a:t>ФЕВР</a:t>
            </a:r>
            <a:r>
              <a:rPr lang="ru-RU" spc="-10" dirty="0"/>
              <a:t>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с.Парабель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ул. Советская, д.30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8 (38252) 21280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Кудрявцева Елена Олеговна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008486"/>
              </p:ext>
            </p:extLst>
          </p:nvPr>
        </p:nvGraphicFramePr>
        <p:xfrm>
          <a:off x="385954" y="2117852"/>
          <a:ext cx="6866266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906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2049494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3059292150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029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7751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Лекция: Меры социальной поддержки членам семьи погибших (умерших) военнослужащих, принимавших участие в боевых действиях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Лекция "Живые символы России: история, ремесла, народы"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+mn-lt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13.02.2026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Вершки и корешки. Готовимся к огородному сезону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11:00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19.02.2026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Пенсионное обеспечение. </a:t>
                      </a:r>
                    </a:p>
                    <a:p>
                      <a:r>
                        <a:rPr lang="ru-RU" sz="1600" dirty="0"/>
                        <a:t>Ответы на актуальные вопросы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11:00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25.02.2026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Лекция по мерам социальной поддержки льготных категорий граждан (СКЛ, ТСР)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27.02.2026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Лекция: «Мозг в зрелом возрасте: мифы и реальность»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/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545481"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В самостоятельно определенный лицами старшего поколения день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О</a:t>
                      </a:r>
                      <a:r>
                        <a:rPr lang="ru-RU" sz="1600"/>
                        <a:t>бмен </a:t>
                      </a:r>
                      <a:r>
                        <a:rPr lang="ru-RU" sz="1600" dirty="0"/>
                        <a:t>опытом по кулинарии, рукоделию и творчеству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165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Олег Кудрявцев</cp:lastModifiedBy>
  <cp:revision>18</cp:revision>
  <dcterms:created xsi:type="dcterms:W3CDTF">2025-11-06T11:20:25Z</dcterms:created>
  <dcterms:modified xsi:type="dcterms:W3CDTF">2026-01-21T12:28:40Z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