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</a:t>
            </a:r>
            <a:r>
              <a:rPr lang="ru-RU" spc="-10" dirty="0"/>
              <a:t>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ул. Советская,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 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411987"/>
              </p:ext>
            </p:extLst>
          </p:nvPr>
        </p:nvGraphicFramePr>
        <p:xfrm>
          <a:off x="417544" y="2016788"/>
          <a:ext cx="6866266" cy="432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10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197329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3059292150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29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0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личным автомобильным транспортом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Мастер-класс «Георгиевская лента»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21.05.2026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 "Откуда мы родом: пишем историю семьи вместе"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600" dirty="0"/>
                        <a:t>28.05.2026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Об особенностях ежемесячной выплаты по уходу за ребенком-инвалидом прочим лицам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29.05.2026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«Психологическая самозащита: как противостоять манипуляциям и мошенникам»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545481"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 самостоятельно определенный лицами старшего поколения день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Обмен опытом по кулинарии, рукоделию и творчеству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143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21</cp:revision>
  <dcterms:created xsi:type="dcterms:W3CDTF">2025-11-06T11:20:25Z</dcterms:created>
  <dcterms:modified xsi:type="dcterms:W3CDTF">2026-01-24T08:03:21Z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