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20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>
                <a:solidFill>
                  <a:srgbClr val="FFFFFF"/>
                </a:solidFill>
                <a:latin typeface="Calibri"/>
                <a:cs typeface="Calibri"/>
              </a:rPr>
              <a:t>с.Парабель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>
                <a:solidFill>
                  <a:srgbClr val="FFFFFF"/>
                </a:solidFill>
                <a:latin typeface="Calibri"/>
                <a:cs typeface="Calibri"/>
              </a:rPr>
              <a:t>ул.Советская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, д.30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 8(38252) 21280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Кудрявцева Елена Олеговна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53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8355957"/>
              </p:ext>
            </p:extLst>
          </p:nvPr>
        </p:nvGraphicFramePr>
        <p:xfrm>
          <a:off x="424054" y="2323651"/>
          <a:ext cx="6790065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964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701291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954810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63046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57042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22.01.2026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 "Когнитивное здоровье: его оценка и сохранение"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6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33024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23.01.2026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latin typeface="+mn-lt"/>
                          <a:cs typeface="Calibri Light"/>
                        </a:rPr>
                        <a:t>Мастер-класс по изготовлению ватной игрушки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+mn-lt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1531131">
                <a:tc>
                  <a:txBody>
                    <a:bodyPr/>
                    <a:lstStyle/>
                    <a:p>
                      <a:r>
                        <a:rPr lang="ru-RU" sz="1600" b="0" dirty="0"/>
                        <a:t>28.01.2026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Лекция: Порядок обращения в СФР правопреемников умерших застрахованных лиц за выплатой средств пенсионных накоплений, учтенных в специальной части индивидуальных лицевых счетов. Восстановление срока для обращения </a:t>
                      </a:r>
                      <a:r>
                        <a:rPr lang="ru-RU" sz="1600"/>
                        <a:t>за выплатой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latin typeface="+mn-lt"/>
                        </a:rPr>
                        <a:t>11:00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570421">
                <a:tc>
                  <a:txBody>
                    <a:bodyPr/>
                    <a:lstStyle/>
                    <a:p>
                      <a:r>
                        <a:rPr lang="ru-RU" sz="1600" dirty="0"/>
                        <a:t>29.01.2026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Об основаниях для перерасчета размера страховой пенсии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latin typeface="+mn-lt"/>
                        </a:rPr>
                        <a:t>11:00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570421">
                <a:tc>
                  <a:txBody>
                    <a:bodyPr/>
                    <a:lstStyle/>
                    <a:p>
                      <a:r>
                        <a:rPr lang="ru-RU" sz="1600" dirty="0"/>
                        <a:t>30.01.2026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Лекция: «Возраст как возможность: кризисы и новые смыслы»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latin typeface="+mn-lt"/>
                        </a:rPr>
                        <a:t>14:00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Words>139</Words>
  <Application>Microsoft Office PowerPoint</Application>
  <PresentationFormat>Произвольный</PresentationFormat>
  <Paragraphs>29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Олег Кудрявцев</cp:lastModifiedBy>
  <cp:revision>18</cp:revision>
  <dcterms:created xsi:type="dcterms:W3CDTF">2025-11-06T11:20:25Z</dcterms:created>
  <dcterms:modified xsi:type="dcterms:W3CDTF">2026-01-21T12:30:01Z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