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 </a:t>
            </a:r>
            <a:r>
              <a:rPr lang="ru-RU" spc="-10" dirty="0" smtClean="0"/>
              <a:t>АПРЕЛЬ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Посиделки: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 «День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смеха»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Встреча дачников и огородников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«РОСАДА 2026»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60</Words>
  <Application>Microsoft Office PowerPoint</Application>
  <PresentationFormat>Произвольный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АПРЕЛЬ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080SchukinaEV</cp:lastModifiedBy>
  <cp:revision>16</cp:revision>
  <dcterms:created xsi:type="dcterms:W3CDTF">2025-11-06T11:20:25Z</dcterms:created>
  <dcterms:modified xsi:type="dcterms:W3CDTF">2026-03-26T05:40:45Z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