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 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2077881"/>
          <a:ext cx="6790065" cy="535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01.05.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 </a:t>
                      </a:r>
                      <a:r>
                        <a:rPr lang="ru-RU" sz="18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lang="ru-RU" sz="18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митинге 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«МИР ТРУД МАЙ»		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Вечер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посвященный  «Дню ПОБЕДЫ»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48</Words>
  <Application>Microsoft Office PowerPoint</Application>
  <PresentationFormat>Произвольный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080SchukinaEV</cp:lastModifiedBy>
  <cp:revision>18</cp:revision>
  <dcterms:created xsi:type="dcterms:W3CDTF">2025-11-06T11:20:25Z</dcterms:created>
  <dcterms:modified xsi:type="dcterms:W3CDTF">2026-04-27T02:42:07Z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