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836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6928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Общества «Знание» – Живые символы России: история, ремесла, народы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spc="-25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Чайные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посиделки «Поговорим»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16-00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Праздничные мероприятия в четь «23 </a:t>
                      </a:r>
                      <a:r>
                        <a:rPr lang="ru-RU" dirty="0" err="1" smtClean="0"/>
                        <a:t>феврал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15-00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75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Вайс Софья Викторовна</cp:lastModifiedBy>
  <cp:revision>17</cp:revision>
  <dcterms:created xsi:type="dcterms:W3CDTF">2025-11-06T11:20:25Z</dcterms:created>
  <dcterms:modified xsi:type="dcterms:W3CDTF">2026-02-05T04:35:10Z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