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384" y="-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Адрес:</a:t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номер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ФИО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349250" y="2077881"/>
          <a:ext cx="6790065" cy="509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30.01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Посещение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Краеведческого музея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15:</a:t>
                      </a:r>
                      <a:r>
                        <a:rPr lang="ru-RU" sz="1800" b="0" spc="-25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  <a:cs typeface="Calibri"/>
                        </a:rPr>
                        <a:t>13.02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Чайные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посиделки «Поговорим»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16-00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20.02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Праздничные мероприятия в четь «23 </a:t>
                      </a:r>
                      <a:r>
                        <a:rPr lang="ru-RU" dirty="0" err="1" smtClean="0"/>
                        <a:t>феврал</a:t>
                      </a:r>
                      <a:r>
                        <a:rPr lang="ru-RU" dirty="0" smtClean="0"/>
                        <a:t>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15-00</a:t>
                      </a:r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3668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</TotalTime>
  <Words>63</Words>
  <Application>Microsoft Office PowerPoint</Application>
  <PresentationFormat>Произвольный</PresentationFormat>
  <Paragraphs>23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080SchukinaEV</cp:lastModifiedBy>
  <cp:revision>16</cp:revision>
  <dcterms:created xsi:type="dcterms:W3CDTF">2025-11-06T11:20:25Z</dcterms:created>
  <dcterms:modified xsi:type="dcterms:W3CDTF">2026-01-21T09:10:27Z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