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smtClean="0"/>
              <a:t> АПРЕЛЬ</a:t>
            </a:r>
            <a:br>
              <a:rPr lang="ru-RU" spc="-5" smtClean="0"/>
            </a:b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8596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Томская обл.,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Северск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Ленина 88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765300"/>
          <a:ext cx="7086601" cy="632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2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6432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30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92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61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«Делу время, шутке — час»   1 час веселого настроения в День смеха.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844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Компенсация расходов на оплату стоимости проезда пенсионера к месту отдыха и обратно воздушным транспортом (обязательные реквизиты билетов; документы при перелете за пределы РФ; стоимость проезда в составе туристической путевки).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Мероприятие, приуроченное к 40-летию трагедии на ЧАЭС.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13.04.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«Звездный путь России» мероприятие ко Дню космонавтики. Исторические</a:t>
                      </a:r>
                      <a:r>
                        <a:rPr lang="ru-RU" sz="1600" b="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моменты.</a:t>
                      </a:r>
                      <a:endParaRPr lang="ru-RU" sz="1600" b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08:00</a:t>
                      </a:r>
                      <a:endParaRPr lang="ru-RU" dirty="0"/>
                    </a:p>
                  </a:txBody>
                  <a:tcPr/>
                </a:tc>
              </a:tr>
              <a:tr h="4527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«Эхо Чернобыля. Подвиг ликвидаторов».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22.04.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 установлении повышения фиксированной выплаты к страховой пенсии.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23.04.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Праздничное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мероприятие в преддверии 9 мая в формате ВКС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6445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24.04.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«Отношения с собой и другими».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175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080PodviginaNV</cp:lastModifiedBy>
  <cp:revision>27</cp:revision>
  <dcterms:created xsi:type="dcterms:W3CDTF">2025-11-06T11:20:25Z</dcterms:created>
  <dcterms:modified xsi:type="dcterms:W3CDTF">2026-03-27T04:06:28Z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