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384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0" y="7251700"/>
            <a:ext cx="7345680" cy="32893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730250" y="923290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46706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5" dirty="0" smtClean="0"/>
              <a:t> 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577850" y="9385300"/>
            <a:ext cx="6502150" cy="1157817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28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28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28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Томская обл., г.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Северск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ул. Ленина 88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7297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lang="ru-RU" sz="14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четверг: </a:t>
            </a: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08:00</a:t>
            </a:r>
            <a:r>
              <a:rPr lang="ru-RU" sz="14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4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15:45. Пятница 08:00 – 15:45</a:t>
            </a:r>
            <a:endParaRPr lang="ru-RU" sz="14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13740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196850" y="2038889"/>
          <a:ext cx="7086601" cy="6986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1816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43001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2071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8653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01.10.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Традиционный «Осенний бал» в честь  Дня пожилого человека. Чаепитие, поздравления, угощения.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62071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 «Знание».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Прямой эфир  «1 октября – наш день:</a:t>
                      </a: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говорим о главном для пожилых людей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14:00</a:t>
                      </a:r>
                      <a:endParaRPr lang="ru-RU" sz="1800" b="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103632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06.10.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Лекция: Выплата средств на проведение ремонта индивидуального жилого дома членам семьи погибших (умерших) военнослужащих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+mn-lt"/>
                        </a:rPr>
                        <a:t>14:00</a:t>
                      </a:r>
                    </a:p>
                    <a:p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89707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09.10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Всероссийская общественная </a:t>
                      </a:r>
                    </a:p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«Русское географическое общество». Показ фильма «АЛСИБ. Хроники воздушной трассы».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+mn-lt"/>
                        </a:rPr>
                        <a:t>10:00  </a:t>
                      </a:r>
                    </a:p>
                  </a:txBody>
                  <a:tcPr/>
                </a:tc>
              </a:tr>
              <a:tr h="55072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15.10.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Ответы на актуальные вопросы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11:00</a:t>
                      </a:r>
                      <a:endParaRPr lang="ru-RU" sz="1800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55072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20.10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Возможности </a:t>
                      </a:r>
                      <a:r>
                        <a:rPr lang="ru-RU" sz="1800" dirty="0" err="1" smtClean="0"/>
                        <a:t>мессенджера</a:t>
                      </a:r>
                      <a:r>
                        <a:rPr lang="ru-RU" sz="1800" dirty="0" smtClean="0"/>
                        <a:t> МАХ Регистрация и получение ID (цифрового удостоверения) в МAX.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+mn-lt"/>
                        </a:rPr>
                        <a:t>09:00</a:t>
                      </a:r>
                    </a:p>
                    <a:p>
                      <a:r>
                        <a:rPr lang="ru-RU" sz="1800" b="1" dirty="0" smtClean="0">
                          <a:latin typeface="+mn-lt"/>
                        </a:rPr>
                        <a:t> 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/>
                </a:tc>
              </a:tr>
              <a:tr h="73152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23.10.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Лекция: Порядок рассмотрения письменных обращений граждан в СФР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</a:t>
                      </a:r>
                      <a:r>
                        <a:rPr lang="en-US" sz="1800" dirty="0" smtClean="0"/>
                        <a:t>1</a:t>
                      </a:r>
                      <a:r>
                        <a:rPr lang="ru-RU" sz="1800" dirty="0" smtClean="0"/>
                        <a:t>:00</a:t>
                      </a:r>
                      <a:endParaRPr lang="ru-RU" sz="1800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64420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30.10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Лекция: «Творчество и хобби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».</a:t>
                      </a:r>
                      <a:endParaRPr lang="ru-RU" sz="18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177</Words>
  <Application>Microsoft Office PowerPoint</Application>
  <PresentationFormat>Произвольный</PresentationFormat>
  <Paragraphs>36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080PodviginaNV</cp:lastModifiedBy>
  <cp:revision>59</cp:revision>
  <dcterms:created xsi:type="dcterms:W3CDTF">2025-11-06T11:20:25Z</dcterms:created>
  <dcterms:modified xsi:type="dcterms:W3CDTF">2026-09-28T05:29:59Z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