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85961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Томская обл., г.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Северск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Ленина 88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196850" y="1765300"/>
          <a:ext cx="7086601" cy="5356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27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06432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4300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6925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95607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05.02.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Лекция: Меры социальной поддержки членам семьи погибших (умерших) военнослужащих, принимавших участие в боевых действиях.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844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06.02.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Школа пенсионной грамотности: вопросы — ответы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5119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11.02.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Собрание клубов    «Рябинка»  и   «Туристы-оптимисты» .    Психологический тренинг.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14:00,</a:t>
                      </a:r>
                    </a:p>
                    <a:p>
                      <a:r>
                        <a:rPr lang="ru-RU" dirty="0" smtClean="0"/>
                        <a:t>15-30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6925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"Живые символы России: история, ремесла, народы"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8242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Ответы на актуальные вопросы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8242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20.02.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«Честь и  слава защитникам» - поздравление мужчин.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8242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25.02.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по мерам социальной поддержки льготных категорий граждан (СКЛ, ТСР)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8242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27.02.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Лекция: «Мозг в зрелом возрасте: мифы и реальность»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166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080PodviginaNV</cp:lastModifiedBy>
  <cp:revision>21</cp:revision>
  <dcterms:created xsi:type="dcterms:W3CDTF">2025-11-06T11:20:25Z</dcterms:created>
  <dcterms:modified xsi:type="dcterms:W3CDTF">2026-01-22T03:28:07Z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